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0"/>
  </p:notesMasterIdLst>
  <p:sldIdLst>
    <p:sldId id="312" r:id="rId2"/>
    <p:sldId id="287" r:id="rId3"/>
    <p:sldId id="330" r:id="rId4"/>
    <p:sldId id="257" r:id="rId5"/>
    <p:sldId id="289" r:id="rId6"/>
    <p:sldId id="295" r:id="rId7"/>
    <p:sldId id="293" r:id="rId8"/>
    <p:sldId id="298" r:id="rId9"/>
    <p:sldId id="299" r:id="rId10"/>
    <p:sldId id="294" r:id="rId11"/>
    <p:sldId id="290" r:id="rId12"/>
    <p:sldId id="296" r:id="rId13"/>
    <p:sldId id="300" r:id="rId14"/>
    <p:sldId id="318" r:id="rId15"/>
    <p:sldId id="306" r:id="rId16"/>
    <p:sldId id="309" r:id="rId17"/>
    <p:sldId id="310" r:id="rId18"/>
    <p:sldId id="311" r:id="rId19"/>
    <p:sldId id="302" r:id="rId20"/>
    <p:sldId id="301" r:id="rId21"/>
    <p:sldId id="303" r:id="rId22"/>
    <p:sldId id="305" r:id="rId23"/>
    <p:sldId id="328" r:id="rId24"/>
    <p:sldId id="304" r:id="rId25"/>
    <p:sldId id="314" r:id="rId26"/>
    <p:sldId id="319" r:id="rId27"/>
    <p:sldId id="320" r:id="rId28"/>
    <p:sldId id="327" r:id="rId29"/>
    <p:sldId id="315" r:id="rId30"/>
    <p:sldId id="316" r:id="rId31"/>
    <p:sldId id="317" r:id="rId32"/>
    <p:sldId id="321" r:id="rId33"/>
    <p:sldId id="325" r:id="rId34"/>
    <p:sldId id="322" r:id="rId35"/>
    <p:sldId id="323" r:id="rId36"/>
    <p:sldId id="324" r:id="rId37"/>
    <p:sldId id="326" r:id="rId38"/>
    <p:sldId id="329" r:id="rId39"/>
  </p:sldIdLst>
  <p:sldSz cx="12192000" cy="6858000"/>
  <p:notesSz cx="6858000" cy="9144000"/>
  <p:defaultTextStyle>
    <a:defPPr>
      <a:defRPr lang="pt-BR"/>
    </a:defPPr>
    <a:lvl1pPr algn="l" rtl="0" fontAlgn="base">
      <a:spcBef>
        <a:spcPct val="0"/>
      </a:spcBef>
      <a:spcAft>
        <a:spcPct val="0"/>
      </a:spcAft>
      <a:defRPr kern="1200">
        <a:solidFill>
          <a:schemeClr val="tx1"/>
        </a:solidFill>
        <a:latin typeface="Trebuchet MS" panose="020B0603020202020204" pitchFamily="34" charset="0"/>
        <a:ea typeface="+mn-ea"/>
        <a:cs typeface="+mn-cs"/>
      </a:defRPr>
    </a:lvl1pPr>
    <a:lvl2pPr marL="457200" algn="l" rtl="0" fontAlgn="base">
      <a:spcBef>
        <a:spcPct val="0"/>
      </a:spcBef>
      <a:spcAft>
        <a:spcPct val="0"/>
      </a:spcAft>
      <a:defRPr kern="1200">
        <a:solidFill>
          <a:schemeClr val="tx1"/>
        </a:solidFill>
        <a:latin typeface="Trebuchet MS" panose="020B0603020202020204" pitchFamily="34" charset="0"/>
        <a:ea typeface="+mn-ea"/>
        <a:cs typeface="+mn-cs"/>
      </a:defRPr>
    </a:lvl2pPr>
    <a:lvl3pPr marL="914400" algn="l" rtl="0" fontAlgn="base">
      <a:spcBef>
        <a:spcPct val="0"/>
      </a:spcBef>
      <a:spcAft>
        <a:spcPct val="0"/>
      </a:spcAft>
      <a:defRPr kern="1200">
        <a:solidFill>
          <a:schemeClr val="tx1"/>
        </a:solidFill>
        <a:latin typeface="Trebuchet MS" panose="020B0603020202020204" pitchFamily="34" charset="0"/>
        <a:ea typeface="+mn-ea"/>
        <a:cs typeface="+mn-cs"/>
      </a:defRPr>
    </a:lvl3pPr>
    <a:lvl4pPr marL="1371600" algn="l" rtl="0" fontAlgn="base">
      <a:spcBef>
        <a:spcPct val="0"/>
      </a:spcBef>
      <a:spcAft>
        <a:spcPct val="0"/>
      </a:spcAft>
      <a:defRPr kern="1200">
        <a:solidFill>
          <a:schemeClr val="tx1"/>
        </a:solidFill>
        <a:latin typeface="Trebuchet MS" panose="020B0603020202020204" pitchFamily="34" charset="0"/>
        <a:ea typeface="+mn-ea"/>
        <a:cs typeface="+mn-cs"/>
      </a:defRPr>
    </a:lvl4pPr>
    <a:lvl5pPr marL="1828800" algn="l" rtl="0" fontAlgn="base">
      <a:spcBef>
        <a:spcPct val="0"/>
      </a:spcBef>
      <a:spcAft>
        <a:spcPct val="0"/>
      </a:spcAft>
      <a:defRPr kern="1200">
        <a:solidFill>
          <a:schemeClr val="tx1"/>
        </a:solidFill>
        <a:latin typeface="Trebuchet MS" panose="020B0603020202020204" pitchFamily="34" charset="0"/>
        <a:ea typeface="+mn-ea"/>
        <a:cs typeface="+mn-cs"/>
      </a:defRPr>
    </a:lvl5pPr>
    <a:lvl6pPr marL="2286000" algn="l" defTabSz="914400" rtl="0" eaLnBrk="1" latinLnBrk="0" hangingPunct="1">
      <a:defRPr kern="1200">
        <a:solidFill>
          <a:schemeClr val="tx1"/>
        </a:solidFill>
        <a:latin typeface="Trebuchet MS" panose="020B0603020202020204" pitchFamily="34" charset="0"/>
        <a:ea typeface="+mn-ea"/>
        <a:cs typeface="+mn-cs"/>
      </a:defRPr>
    </a:lvl6pPr>
    <a:lvl7pPr marL="2743200" algn="l" defTabSz="914400" rtl="0" eaLnBrk="1" latinLnBrk="0" hangingPunct="1">
      <a:defRPr kern="1200">
        <a:solidFill>
          <a:schemeClr val="tx1"/>
        </a:solidFill>
        <a:latin typeface="Trebuchet MS" panose="020B0603020202020204" pitchFamily="34" charset="0"/>
        <a:ea typeface="+mn-ea"/>
        <a:cs typeface="+mn-cs"/>
      </a:defRPr>
    </a:lvl7pPr>
    <a:lvl8pPr marL="3200400" algn="l" defTabSz="914400" rtl="0" eaLnBrk="1" latinLnBrk="0" hangingPunct="1">
      <a:defRPr kern="1200">
        <a:solidFill>
          <a:schemeClr val="tx1"/>
        </a:solidFill>
        <a:latin typeface="Trebuchet MS" panose="020B0603020202020204" pitchFamily="34" charset="0"/>
        <a:ea typeface="+mn-ea"/>
        <a:cs typeface="+mn-cs"/>
      </a:defRPr>
    </a:lvl8pPr>
    <a:lvl9pPr marL="3657600" algn="l" defTabSz="914400" rtl="0" eaLnBrk="1" latinLnBrk="0" hangingPunct="1">
      <a:defRPr kern="1200">
        <a:solidFill>
          <a:schemeClr val="tx1"/>
        </a:solidFill>
        <a:latin typeface="Trebuchet MS" panose="020B0603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A9A828-6050-4BCF-B858-2035F54D9362}" v="43" dt="2026-02-10T15:34:48.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38" autoAdjust="0"/>
    <p:restoredTop sz="80220" autoAdjust="0"/>
  </p:normalViewPr>
  <p:slideViewPr>
    <p:cSldViewPr>
      <p:cViewPr varScale="1">
        <p:scale>
          <a:sx n="81" d="100"/>
          <a:sy n="81" d="100"/>
        </p:scale>
        <p:origin x="2292" y="30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EB6694EA-8DB5-4428-B735-25A70CB81814}"/>
    <pc:docChg chg="custSel modSld">
      <pc:chgData name="Pr. Marcelo Augusto de Carvalho" userId="003edaac93cd75e4" providerId="LiveId" clId="{EB6694EA-8DB5-4428-B735-25A70CB81814}" dt="2026-02-10T15:33:45.703" v="46" actId="123"/>
      <pc:docMkLst>
        <pc:docMk/>
      </pc:docMkLst>
      <pc:sldChg chg="modTransition">
        <pc:chgData name="Pr. Marcelo Augusto de Carvalho" userId="003edaac93cd75e4" providerId="LiveId" clId="{EB6694EA-8DB5-4428-B735-25A70CB81814}" dt="2026-02-09T13:22:04.924" v="8"/>
        <pc:sldMkLst>
          <pc:docMk/>
          <pc:sldMk cId="0" sldId="257"/>
        </pc:sldMkLst>
      </pc:sldChg>
      <pc:sldChg chg="modTransition modNotes">
        <pc:chgData name="Pr. Marcelo Augusto de Carvalho" userId="003edaac93cd75e4" providerId="LiveId" clId="{EB6694EA-8DB5-4428-B735-25A70CB81814}" dt="2026-02-09T13:21:57.657" v="6"/>
        <pc:sldMkLst>
          <pc:docMk/>
          <pc:sldMk cId="0" sldId="287"/>
        </pc:sldMkLst>
      </pc:sldChg>
      <pc:sldChg chg="modTransition">
        <pc:chgData name="Pr. Marcelo Augusto de Carvalho" userId="003edaac93cd75e4" providerId="LiveId" clId="{EB6694EA-8DB5-4428-B735-25A70CB81814}" dt="2026-02-09T13:22:08.230" v="9"/>
        <pc:sldMkLst>
          <pc:docMk/>
          <pc:sldMk cId="0" sldId="289"/>
        </pc:sldMkLst>
      </pc:sldChg>
      <pc:sldChg chg="modTransition">
        <pc:chgData name="Pr. Marcelo Augusto de Carvalho" userId="003edaac93cd75e4" providerId="LiveId" clId="{EB6694EA-8DB5-4428-B735-25A70CB81814}" dt="2026-02-09T13:22:41.669" v="15"/>
        <pc:sldMkLst>
          <pc:docMk/>
          <pc:sldMk cId="0" sldId="290"/>
        </pc:sldMkLst>
      </pc:sldChg>
      <pc:sldChg chg="modTransition">
        <pc:chgData name="Pr. Marcelo Augusto de Carvalho" userId="003edaac93cd75e4" providerId="LiveId" clId="{EB6694EA-8DB5-4428-B735-25A70CB81814}" dt="2026-02-09T13:22:14.542" v="11"/>
        <pc:sldMkLst>
          <pc:docMk/>
          <pc:sldMk cId="0" sldId="293"/>
        </pc:sldMkLst>
      </pc:sldChg>
      <pc:sldChg chg="modTransition">
        <pc:chgData name="Pr. Marcelo Augusto de Carvalho" userId="003edaac93cd75e4" providerId="LiveId" clId="{EB6694EA-8DB5-4428-B735-25A70CB81814}" dt="2026-02-09T13:22:35.273" v="14"/>
        <pc:sldMkLst>
          <pc:docMk/>
          <pc:sldMk cId="0" sldId="294"/>
        </pc:sldMkLst>
      </pc:sldChg>
      <pc:sldChg chg="modTransition">
        <pc:chgData name="Pr. Marcelo Augusto de Carvalho" userId="003edaac93cd75e4" providerId="LiveId" clId="{EB6694EA-8DB5-4428-B735-25A70CB81814}" dt="2026-02-09T13:22:11.267" v="10"/>
        <pc:sldMkLst>
          <pc:docMk/>
          <pc:sldMk cId="0" sldId="295"/>
        </pc:sldMkLst>
      </pc:sldChg>
      <pc:sldChg chg="modTransition">
        <pc:chgData name="Pr. Marcelo Augusto de Carvalho" userId="003edaac93cd75e4" providerId="LiveId" clId="{EB6694EA-8DB5-4428-B735-25A70CB81814}" dt="2026-02-09T13:22:46.500" v="16"/>
        <pc:sldMkLst>
          <pc:docMk/>
          <pc:sldMk cId="0" sldId="296"/>
        </pc:sldMkLst>
      </pc:sldChg>
      <pc:sldChg chg="modTransition">
        <pc:chgData name="Pr. Marcelo Augusto de Carvalho" userId="003edaac93cd75e4" providerId="LiveId" clId="{EB6694EA-8DB5-4428-B735-25A70CB81814}" dt="2026-02-09T13:22:24.121" v="12"/>
        <pc:sldMkLst>
          <pc:docMk/>
          <pc:sldMk cId="0" sldId="298"/>
        </pc:sldMkLst>
      </pc:sldChg>
      <pc:sldChg chg="modTransition">
        <pc:chgData name="Pr. Marcelo Augusto de Carvalho" userId="003edaac93cd75e4" providerId="LiveId" clId="{EB6694EA-8DB5-4428-B735-25A70CB81814}" dt="2026-02-09T13:22:30.166" v="13"/>
        <pc:sldMkLst>
          <pc:docMk/>
          <pc:sldMk cId="0" sldId="299"/>
        </pc:sldMkLst>
      </pc:sldChg>
      <pc:sldChg chg="modTransition">
        <pc:chgData name="Pr. Marcelo Augusto de Carvalho" userId="003edaac93cd75e4" providerId="LiveId" clId="{EB6694EA-8DB5-4428-B735-25A70CB81814}" dt="2026-02-09T13:22:51.406" v="17"/>
        <pc:sldMkLst>
          <pc:docMk/>
          <pc:sldMk cId="0" sldId="300"/>
        </pc:sldMkLst>
      </pc:sldChg>
      <pc:sldChg chg="modTransition">
        <pc:chgData name="Pr. Marcelo Augusto de Carvalho" userId="003edaac93cd75e4" providerId="LiveId" clId="{EB6694EA-8DB5-4428-B735-25A70CB81814}" dt="2026-02-09T13:23:31.090" v="24"/>
        <pc:sldMkLst>
          <pc:docMk/>
          <pc:sldMk cId="0" sldId="301"/>
        </pc:sldMkLst>
      </pc:sldChg>
      <pc:sldChg chg="modTransition">
        <pc:chgData name="Pr. Marcelo Augusto de Carvalho" userId="003edaac93cd75e4" providerId="LiveId" clId="{EB6694EA-8DB5-4428-B735-25A70CB81814}" dt="2026-02-09T13:23:26.159" v="23"/>
        <pc:sldMkLst>
          <pc:docMk/>
          <pc:sldMk cId="0" sldId="302"/>
        </pc:sldMkLst>
      </pc:sldChg>
      <pc:sldChg chg="modTransition">
        <pc:chgData name="Pr. Marcelo Augusto de Carvalho" userId="003edaac93cd75e4" providerId="LiveId" clId="{EB6694EA-8DB5-4428-B735-25A70CB81814}" dt="2026-02-09T13:23:34.959" v="25"/>
        <pc:sldMkLst>
          <pc:docMk/>
          <pc:sldMk cId="0" sldId="303"/>
        </pc:sldMkLst>
      </pc:sldChg>
      <pc:sldChg chg="modTransition">
        <pc:chgData name="Pr. Marcelo Augusto de Carvalho" userId="003edaac93cd75e4" providerId="LiveId" clId="{EB6694EA-8DB5-4428-B735-25A70CB81814}" dt="2026-02-09T13:23:50.119" v="28"/>
        <pc:sldMkLst>
          <pc:docMk/>
          <pc:sldMk cId="0" sldId="304"/>
        </pc:sldMkLst>
      </pc:sldChg>
      <pc:sldChg chg="modTransition">
        <pc:chgData name="Pr. Marcelo Augusto de Carvalho" userId="003edaac93cd75e4" providerId="LiveId" clId="{EB6694EA-8DB5-4428-B735-25A70CB81814}" dt="2026-02-09T13:23:39.540" v="26"/>
        <pc:sldMkLst>
          <pc:docMk/>
          <pc:sldMk cId="0" sldId="305"/>
        </pc:sldMkLst>
      </pc:sldChg>
      <pc:sldChg chg="modTransition">
        <pc:chgData name="Pr. Marcelo Augusto de Carvalho" userId="003edaac93cd75e4" providerId="LiveId" clId="{EB6694EA-8DB5-4428-B735-25A70CB81814}" dt="2026-02-09T13:23:01.666" v="19"/>
        <pc:sldMkLst>
          <pc:docMk/>
          <pc:sldMk cId="0" sldId="306"/>
        </pc:sldMkLst>
      </pc:sldChg>
      <pc:sldChg chg="modTransition">
        <pc:chgData name="Pr. Marcelo Augusto de Carvalho" userId="003edaac93cd75e4" providerId="LiveId" clId="{EB6694EA-8DB5-4428-B735-25A70CB81814}" dt="2026-02-09T13:23:07.247" v="20"/>
        <pc:sldMkLst>
          <pc:docMk/>
          <pc:sldMk cId="0" sldId="309"/>
        </pc:sldMkLst>
      </pc:sldChg>
      <pc:sldChg chg="modTransition">
        <pc:chgData name="Pr. Marcelo Augusto de Carvalho" userId="003edaac93cd75e4" providerId="LiveId" clId="{EB6694EA-8DB5-4428-B735-25A70CB81814}" dt="2026-02-09T13:23:11.446" v="21"/>
        <pc:sldMkLst>
          <pc:docMk/>
          <pc:sldMk cId="0" sldId="310"/>
        </pc:sldMkLst>
      </pc:sldChg>
      <pc:sldChg chg="modTransition modNotes">
        <pc:chgData name="Pr. Marcelo Augusto de Carvalho" userId="003edaac93cd75e4" providerId="LiveId" clId="{EB6694EA-8DB5-4428-B735-25A70CB81814}" dt="2026-02-09T13:23:16.891" v="22"/>
        <pc:sldMkLst>
          <pc:docMk/>
          <pc:sldMk cId="0" sldId="311"/>
        </pc:sldMkLst>
      </pc:sldChg>
      <pc:sldChg chg="modTransition">
        <pc:chgData name="Pr. Marcelo Augusto de Carvalho" userId="003edaac93cd75e4" providerId="LiveId" clId="{EB6694EA-8DB5-4428-B735-25A70CB81814}" dt="2026-02-09T13:21:48.736" v="0"/>
        <pc:sldMkLst>
          <pc:docMk/>
          <pc:sldMk cId="0" sldId="312"/>
        </pc:sldMkLst>
      </pc:sldChg>
      <pc:sldChg chg="modTransition">
        <pc:chgData name="Pr. Marcelo Augusto de Carvalho" userId="003edaac93cd75e4" providerId="LiveId" clId="{EB6694EA-8DB5-4428-B735-25A70CB81814}" dt="2026-02-09T13:23:54.679" v="29"/>
        <pc:sldMkLst>
          <pc:docMk/>
          <pc:sldMk cId="0" sldId="314"/>
        </pc:sldMkLst>
      </pc:sldChg>
      <pc:sldChg chg="modTransition">
        <pc:chgData name="Pr. Marcelo Augusto de Carvalho" userId="003edaac93cd75e4" providerId="LiveId" clId="{EB6694EA-8DB5-4428-B735-25A70CB81814}" dt="2026-02-09T13:24:11.493" v="33"/>
        <pc:sldMkLst>
          <pc:docMk/>
          <pc:sldMk cId="0" sldId="315"/>
        </pc:sldMkLst>
      </pc:sldChg>
      <pc:sldChg chg="modTransition">
        <pc:chgData name="Pr. Marcelo Augusto de Carvalho" userId="003edaac93cd75e4" providerId="LiveId" clId="{EB6694EA-8DB5-4428-B735-25A70CB81814}" dt="2026-02-09T13:24:15.731" v="34"/>
        <pc:sldMkLst>
          <pc:docMk/>
          <pc:sldMk cId="0" sldId="316"/>
        </pc:sldMkLst>
      </pc:sldChg>
      <pc:sldChg chg="modTransition">
        <pc:chgData name="Pr. Marcelo Augusto de Carvalho" userId="003edaac93cd75e4" providerId="LiveId" clId="{EB6694EA-8DB5-4428-B735-25A70CB81814}" dt="2026-02-09T13:24:20.056" v="35"/>
        <pc:sldMkLst>
          <pc:docMk/>
          <pc:sldMk cId="0" sldId="317"/>
        </pc:sldMkLst>
      </pc:sldChg>
      <pc:sldChg chg="modTransition">
        <pc:chgData name="Pr. Marcelo Augusto de Carvalho" userId="003edaac93cd75e4" providerId="LiveId" clId="{EB6694EA-8DB5-4428-B735-25A70CB81814}" dt="2026-02-09T13:22:57.007" v="18"/>
        <pc:sldMkLst>
          <pc:docMk/>
          <pc:sldMk cId="0" sldId="318"/>
        </pc:sldMkLst>
      </pc:sldChg>
      <pc:sldChg chg="modTransition modNotes modNotesTx">
        <pc:chgData name="Pr. Marcelo Augusto de Carvalho" userId="003edaac93cd75e4" providerId="LiveId" clId="{EB6694EA-8DB5-4428-B735-25A70CB81814}" dt="2026-02-10T15:33:45.703" v="46" actId="123"/>
        <pc:sldMkLst>
          <pc:docMk/>
          <pc:sldMk cId="0" sldId="319"/>
        </pc:sldMkLst>
      </pc:sldChg>
      <pc:sldChg chg="modTransition">
        <pc:chgData name="Pr. Marcelo Augusto de Carvalho" userId="003edaac93cd75e4" providerId="LiveId" clId="{EB6694EA-8DB5-4428-B735-25A70CB81814}" dt="2026-02-09T13:24:03.498" v="31"/>
        <pc:sldMkLst>
          <pc:docMk/>
          <pc:sldMk cId="0" sldId="320"/>
        </pc:sldMkLst>
      </pc:sldChg>
      <pc:sldChg chg="modTransition">
        <pc:chgData name="Pr. Marcelo Augusto de Carvalho" userId="003edaac93cd75e4" providerId="LiveId" clId="{EB6694EA-8DB5-4428-B735-25A70CB81814}" dt="2026-02-09T13:24:24.295" v="36"/>
        <pc:sldMkLst>
          <pc:docMk/>
          <pc:sldMk cId="0" sldId="321"/>
        </pc:sldMkLst>
      </pc:sldChg>
      <pc:sldChg chg="modTransition">
        <pc:chgData name="Pr. Marcelo Augusto de Carvalho" userId="003edaac93cd75e4" providerId="LiveId" clId="{EB6694EA-8DB5-4428-B735-25A70CB81814}" dt="2026-02-09T13:24:34.270" v="38"/>
        <pc:sldMkLst>
          <pc:docMk/>
          <pc:sldMk cId="0" sldId="322"/>
        </pc:sldMkLst>
      </pc:sldChg>
      <pc:sldChg chg="modTransition">
        <pc:chgData name="Pr. Marcelo Augusto de Carvalho" userId="003edaac93cd75e4" providerId="LiveId" clId="{EB6694EA-8DB5-4428-B735-25A70CB81814}" dt="2026-02-09T13:24:38.699" v="39"/>
        <pc:sldMkLst>
          <pc:docMk/>
          <pc:sldMk cId="0" sldId="323"/>
        </pc:sldMkLst>
      </pc:sldChg>
      <pc:sldChg chg="modTransition">
        <pc:chgData name="Pr. Marcelo Augusto de Carvalho" userId="003edaac93cd75e4" providerId="LiveId" clId="{EB6694EA-8DB5-4428-B735-25A70CB81814}" dt="2026-02-09T13:24:43.640" v="40"/>
        <pc:sldMkLst>
          <pc:docMk/>
          <pc:sldMk cId="0" sldId="324"/>
        </pc:sldMkLst>
      </pc:sldChg>
      <pc:sldChg chg="modTransition">
        <pc:chgData name="Pr. Marcelo Augusto de Carvalho" userId="003edaac93cd75e4" providerId="LiveId" clId="{EB6694EA-8DB5-4428-B735-25A70CB81814}" dt="2026-02-09T13:24:29.112" v="37"/>
        <pc:sldMkLst>
          <pc:docMk/>
          <pc:sldMk cId="0" sldId="325"/>
        </pc:sldMkLst>
      </pc:sldChg>
      <pc:sldChg chg="modTransition modNotes">
        <pc:chgData name="Pr. Marcelo Augusto de Carvalho" userId="003edaac93cd75e4" providerId="LiveId" clId="{EB6694EA-8DB5-4428-B735-25A70CB81814}" dt="2026-02-09T13:24:48.770" v="41"/>
        <pc:sldMkLst>
          <pc:docMk/>
          <pc:sldMk cId="0" sldId="326"/>
        </pc:sldMkLst>
      </pc:sldChg>
      <pc:sldChg chg="modTransition">
        <pc:chgData name="Pr. Marcelo Augusto de Carvalho" userId="003edaac93cd75e4" providerId="LiveId" clId="{EB6694EA-8DB5-4428-B735-25A70CB81814}" dt="2026-02-09T13:24:07.223" v="32"/>
        <pc:sldMkLst>
          <pc:docMk/>
          <pc:sldMk cId="0" sldId="327"/>
        </pc:sldMkLst>
      </pc:sldChg>
      <pc:sldChg chg="modTransition">
        <pc:chgData name="Pr. Marcelo Augusto de Carvalho" userId="003edaac93cd75e4" providerId="LiveId" clId="{EB6694EA-8DB5-4428-B735-25A70CB81814}" dt="2026-02-09T13:23:44.752" v="27"/>
        <pc:sldMkLst>
          <pc:docMk/>
          <pc:sldMk cId="0" sldId="328"/>
        </pc:sldMkLst>
      </pc:sldChg>
      <pc:sldChg chg="modTransition modNotes">
        <pc:chgData name="Pr. Marcelo Augusto de Carvalho" userId="003edaac93cd75e4" providerId="LiveId" clId="{EB6694EA-8DB5-4428-B735-25A70CB81814}" dt="2026-02-09T13:24:53.079" v="42"/>
        <pc:sldMkLst>
          <pc:docMk/>
          <pc:sldMk cId="0" sldId="329"/>
        </pc:sldMkLst>
      </pc:sldChg>
      <pc:sldChg chg="modTransition">
        <pc:chgData name="Pr. Marcelo Augusto de Carvalho" userId="003edaac93cd75e4" providerId="LiveId" clId="{EB6694EA-8DB5-4428-B735-25A70CB81814}" dt="2026-02-09T13:22:01.628" v="7"/>
        <pc:sldMkLst>
          <pc:docMk/>
          <pc:sldMk cId="3805338500" sldId="3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Berlin Sans FB Demi" pitchFamily="34" charset="0"/>
              </a:defRPr>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Berlin Sans FB Demi" pitchFamily="34" charset="0"/>
              </a:defRPr>
            </a:lvl1pPr>
          </a:lstStyle>
          <a:p>
            <a:pPr>
              <a:defRPr/>
            </a:pPr>
            <a:fld id="{D02C1348-B175-4E68-832C-F17555D13109}" type="datetimeFigureOut">
              <a:rPr lang="pt-BR"/>
              <a:pPr>
                <a:defRPr/>
              </a:pPr>
              <a:t>10/02/2026</a:t>
            </a:fld>
            <a:endParaRPr lang="pt-BR" dirty="0"/>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pt-BR" noProof="0" dirty="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dirty="0"/>
              <a:t>Clique para editar os estilos do texto mestre</a:t>
            </a:r>
          </a:p>
          <a:p>
            <a:pPr lvl="1"/>
            <a:r>
              <a:rPr lang="pt-BR" noProof="0" dirty="0"/>
              <a:t>Segundo nível</a:t>
            </a:r>
          </a:p>
          <a:p>
            <a:pPr lvl="2"/>
            <a:r>
              <a:rPr lang="pt-BR" noProof="0" dirty="0"/>
              <a:t>Terceiro nível</a:t>
            </a:r>
          </a:p>
          <a:p>
            <a:pPr lvl="3"/>
            <a:r>
              <a:rPr lang="pt-BR" noProof="0" dirty="0"/>
              <a:t>Quarto nível</a:t>
            </a:r>
          </a:p>
          <a:p>
            <a:pPr lvl="4"/>
            <a:r>
              <a:rPr lang="pt-BR" noProof="0" dirty="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Berlin Sans FB Demi" pitchFamily="34" charset="0"/>
              </a:defRPr>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Berlin Sans FB Demi" panose="020E0802020502020306" pitchFamily="34" charset="0"/>
              </a:defRPr>
            </a:lvl1pPr>
          </a:lstStyle>
          <a:p>
            <a:fld id="{EAB3E4BE-296F-48C8-85D6-61DF379CD54E}" type="slidenum">
              <a:rPr lang="pt-BR" altLang="pt-BR"/>
              <a:pPr/>
              <a:t>‹nº›</a:t>
            </a:fld>
            <a:endParaRPr lang="pt-BR" altLang="pt-BR"/>
          </a:p>
        </p:txBody>
      </p:sp>
    </p:spTree>
    <p:extLst>
      <p:ext uri="{BB962C8B-B14F-4D97-AF65-F5344CB8AC3E}">
        <p14:creationId xmlns:p14="http://schemas.microsoft.com/office/powerpoint/2010/main" val="1419386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erlin Sans FB Dem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Berlin Sans FB Dem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ctr">
              <a:defRPr/>
            </a:pPr>
            <a:r>
              <a:rPr lang="pt-BR" b="1" dirty="0"/>
              <a:t>www.4tons.com.br</a:t>
            </a:r>
          </a:p>
          <a:p>
            <a:pPr algn="ctr">
              <a:defRPr/>
            </a:pPr>
            <a:r>
              <a:rPr lang="pt-BR" b="1" dirty="0"/>
              <a:t>Pr. Marcelo Augusto de Carvalho</a:t>
            </a:r>
          </a:p>
          <a:p>
            <a:pPr algn="ctr">
              <a:defRPr/>
            </a:pPr>
            <a:endParaRPr lang="pt-BR" b="1" dirty="0"/>
          </a:p>
          <a:p>
            <a:pPr algn="just">
              <a:defRPr/>
            </a:pPr>
            <a:r>
              <a:rPr lang="pt-BR" b="1" dirty="0"/>
              <a:t>AUTOR: Gilson Santos</a:t>
            </a:r>
          </a:p>
        </p:txBody>
      </p:sp>
      <p:sp>
        <p:nvSpPr>
          <p:cNvPr id="4198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F130871C-0B23-43F3-9056-E206FE2B997E}" type="slidenum">
              <a:rPr lang="pt-BR" altLang="pt-BR">
                <a:latin typeface="Berlin Sans FB Demi" panose="020E0802020502020306" pitchFamily="34" charset="0"/>
              </a:rPr>
              <a:pPr eaLnBrk="1" hangingPunct="1"/>
              <a:t>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611993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a:t>E pensar que por meio de UM PEQUENO APARELHO você tem... </a:t>
            </a:r>
            <a:endParaRPr lang="pt-BR" b="1" dirty="0"/>
          </a:p>
        </p:txBody>
      </p:sp>
      <p:sp>
        <p:nvSpPr>
          <p:cNvPr id="512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747B85C7-89B5-4207-AB65-90FDEBDA8161}" type="slidenum">
              <a:rPr lang="pt-BR" altLang="pt-BR">
                <a:latin typeface="Berlin Sans FB Demi" panose="020E0802020502020306" pitchFamily="34" charset="0"/>
              </a:rPr>
              <a:pPr eaLnBrk="1" hangingPunct="1"/>
              <a:t>10</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902205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en-US" b="1" dirty="0"/>
              <a:t>…</a:t>
            </a:r>
            <a:r>
              <a:rPr lang="pt-BR" dirty="0"/>
              <a:t>O MUNDO EM SUAS MÃOS.</a:t>
            </a:r>
            <a:endParaRPr lang="pt-BR" b="1" dirty="0"/>
          </a:p>
        </p:txBody>
      </p:sp>
      <p:sp>
        <p:nvSpPr>
          <p:cNvPr id="522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BE662B17-B0F2-4B2C-A5DA-898451C74CA3}" type="slidenum">
              <a:rPr lang="pt-BR" altLang="pt-BR">
                <a:latin typeface="Berlin Sans FB Demi" panose="020E0802020502020306" pitchFamily="34" charset="0"/>
              </a:rPr>
              <a:pPr eaLnBrk="1" hangingPunct="1"/>
              <a:t>11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062859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defRPr/>
            </a:pPr>
            <a:r>
              <a:rPr lang="pt-BR" dirty="0"/>
              <a:t>MAS TEM UM PROBLEMINHA, </a:t>
            </a:r>
          </a:p>
          <a:p>
            <a:pPr>
              <a:defRPr/>
            </a:pPr>
            <a:r>
              <a:rPr lang="pt-BR" dirty="0"/>
              <a:t>Embora existam diversos modelos de telefones e celulares, as mais variadas promoções das operadoras.</a:t>
            </a:r>
          </a:p>
          <a:p>
            <a:pPr>
              <a:defRPr/>
            </a:pPr>
            <a:r>
              <a:rPr lang="pt-BR" dirty="0"/>
              <a:t>Nenhum telefone ou celular, nenhuma operadora, tem acesso livre...</a:t>
            </a:r>
          </a:p>
          <a:p>
            <a:pPr algn="just">
              <a:defRPr/>
            </a:pPr>
            <a:endParaRPr lang="pt-BR" b="1" dirty="0"/>
          </a:p>
        </p:txBody>
      </p:sp>
      <p:sp>
        <p:nvSpPr>
          <p:cNvPr id="532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D8F97335-ABA2-4B29-A912-44F3F4DF07F2}" type="slidenum">
              <a:rPr lang="pt-BR" altLang="pt-BR">
                <a:latin typeface="Berlin Sans FB Demi" panose="020E0802020502020306" pitchFamily="34" charset="0"/>
              </a:rPr>
              <a:pPr eaLnBrk="1" hangingPunct="1"/>
              <a:t>12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692523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en-US" b="1" dirty="0"/>
              <a:t>…AO CÉU!!</a:t>
            </a:r>
            <a:endParaRPr lang="pt-BR" b="1" dirty="0"/>
          </a:p>
        </p:txBody>
      </p:sp>
      <p:sp>
        <p:nvSpPr>
          <p:cNvPr id="542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E9AD2D5C-79E5-4DB1-B11D-FFFC0D0AF3B5}" type="slidenum">
              <a:rPr lang="pt-BR" altLang="pt-BR">
                <a:latin typeface="Berlin Sans FB Demi" panose="020E0802020502020306" pitchFamily="34" charset="0"/>
              </a:rPr>
              <a:pPr eaLnBrk="1" hangingPunct="1"/>
              <a:t>13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266988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en-US" b="1" dirty="0"/>
              <a:t>ÚNICO</a:t>
            </a:r>
          </a:p>
          <a:p>
            <a:pPr algn="just">
              <a:defRPr/>
            </a:pPr>
            <a:r>
              <a:rPr lang="en-US" b="1" dirty="0" err="1"/>
              <a:t>Dentre</a:t>
            </a:r>
            <a:r>
              <a:rPr lang="en-US" b="1" dirty="0"/>
              <a:t> as </a:t>
            </a:r>
            <a:r>
              <a:rPr lang="en-US" b="1" dirty="0" err="1"/>
              <a:t>milhares</a:t>
            </a:r>
            <a:r>
              <a:rPr lang="en-US" b="1" dirty="0"/>
              <a:t> de </a:t>
            </a:r>
            <a:r>
              <a:rPr lang="en-US" b="1" dirty="0" err="1"/>
              <a:t>operadoras</a:t>
            </a:r>
            <a:r>
              <a:rPr lang="en-US" b="1" dirty="0"/>
              <a:t> </a:t>
            </a:r>
            <a:r>
              <a:rPr lang="en-US" b="1" dirty="0" err="1"/>
              <a:t>que</a:t>
            </a:r>
            <a:r>
              <a:rPr lang="en-US" b="1" dirty="0"/>
              <a:t> </a:t>
            </a:r>
            <a:r>
              <a:rPr lang="en-US" b="1" dirty="0" err="1"/>
              <a:t>existem</a:t>
            </a:r>
            <a:r>
              <a:rPr lang="en-US" b="1" dirty="0"/>
              <a:t> </a:t>
            </a:r>
            <a:r>
              <a:rPr lang="en-US" b="1" dirty="0" err="1"/>
              <a:t>somente</a:t>
            </a:r>
            <a:r>
              <a:rPr lang="en-US" b="1" dirty="0"/>
              <a:t> </a:t>
            </a:r>
            <a:r>
              <a:rPr lang="en-US" b="1" dirty="0" err="1"/>
              <a:t>uma</a:t>
            </a:r>
            <a:r>
              <a:rPr lang="en-US" b="1" dirty="0"/>
              <a:t> tem </a:t>
            </a:r>
            <a:r>
              <a:rPr lang="en-US" b="1" dirty="0" err="1"/>
              <a:t>este</a:t>
            </a:r>
            <a:r>
              <a:rPr lang="en-US" b="1" dirty="0"/>
              <a:t> livre </a:t>
            </a:r>
            <a:r>
              <a:rPr lang="en-US" b="1" dirty="0" err="1"/>
              <a:t>acesso</a:t>
            </a:r>
            <a:r>
              <a:rPr lang="en-US" b="1" dirty="0"/>
              <a:t>!</a:t>
            </a:r>
            <a:endParaRPr lang="pt-BR" b="1" dirty="0"/>
          </a:p>
        </p:txBody>
      </p:sp>
      <p:sp>
        <p:nvSpPr>
          <p:cNvPr id="553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B54715B7-8249-4B80-B3B2-B2D318E81B18}" type="slidenum">
              <a:rPr lang="pt-BR" altLang="pt-BR">
                <a:latin typeface="Berlin Sans FB Demi" panose="020E0802020502020306" pitchFamily="34" charset="0"/>
              </a:rPr>
              <a:pPr eaLnBrk="1" hangingPunct="1"/>
              <a:t>14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410583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en-US" b="1" dirty="0"/>
              <a:t>É 100% GRATUITO</a:t>
            </a:r>
            <a:endParaRPr lang="pt-BR" b="1" dirty="0"/>
          </a:p>
        </p:txBody>
      </p:sp>
      <p:sp>
        <p:nvSpPr>
          <p:cNvPr id="563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9C769684-BB5D-48A1-8AEF-399E80E22518}" type="slidenum">
              <a:rPr lang="pt-BR" altLang="pt-BR">
                <a:latin typeface="Berlin Sans FB Demi" panose="020E0802020502020306" pitchFamily="34" charset="0"/>
              </a:rPr>
              <a:pPr eaLnBrk="1" hangingPunct="1"/>
              <a:t>15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4112293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en-US" b="1" dirty="0"/>
              <a:t>ILIMITADO</a:t>
            </a:r>
            <a:endParaRPr lang="pt-BR" b="1" dirty="0"/>
          </a:p>
        </p:txBody>
      </p:sp>
      <p:sp>
        <p:nvSpPr>
          <p:cNvPr id="573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F32CE148-8B57-41FC-A457-4FCDBAE64EB5}" type="slidenum">
              <a:rPr lang="pt-BR" altLang="pt-BR">
                <a:latin typeface="Berlin Sans FB Demi" panose="020E0802020502020306" pitchFamily="34" charset="0"/>
              </a:rPr>
              <a:pPr eaLnBrk="1" hangingPunct="1"/>
              <a:t>16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208544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a:t>O SAC funciona 2</a:t>
            </a:r>
            <a:r>
              <a:rPr lang="pt-BR" b="1" dirty="0"/>
              <a:t>4H</a:t>
            </a:r>
            <a:r>
              <a:rPr lang="pt-BR" dirty="0"/>
              <a:t>, inclusive domingos e feriados, </a:t>
            </a:r>
          </a:p>
          <a:p>
            <a:pPr algn="just">
              <a:defRPr/>
            </a:pPr>
            <a:endParaRPr lang="pt-BR" b="1" dirty="0"/>
          </a:p>
        </p:txBody>
      </p:sp>
      <p:sp>
        <p:nvSpPr>
          <p:cNvPr id="583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47147FBA-279C-4E09-AD01-40BBD8B8E340}" type="slidenum">
              <a:rPr lang="pt-BR" altLang="pt-BR">
                <a:latin typeface="Berlin Sans FB Demi" panose="020E0802020502020306" pitchFamily="34" charset="0"/>
              </a:rPr>
              <a:pPr eaLnBrk="1" hangingPunct="1"/>
              <a:t>17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912376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fontScale="92500" lnSpcReduction="20000"/>
          </a:bodyPr>
          <a:lstStyle/>
          <a:p>
            <a:pPr algn="just">
              <a:defRPr/>
            </a:pPr>
            <a:r>
              <a:rPr lang="pt-BR" b="1" dirty="0"/>
              <a:t>NÃO PRECISA DE TELEFONE </a:t>
            </a:r>
          </a:p>
          <a:p>
            <a:pPr algn="just">
              <a:defRPr/>
            </a:pPr>
            <a:endParaRPr lang="pt-BR" b="1" dirty="0"/>
          </a:p>
          <a:p>
            <a:pPr algn="just">
              <a:defRPr/>
            </a:pPr>
            <a:r>
              <a:rPr lang="pt-BR" dirty="0"/>
              <a:t>TELÉGRAFO SEM FIO – INSPIRAÇÃO JUVENIL 1983-121. CPB.</a:t>
            </a:r>
          </a:p>
          <a:p>
            <a:pPr algn="just">
              <a:defRPr/>
            </a:pPr>
            <a:r>
              <a:rPr lang="pt-BR" dirty="0"/>
              <a:t>Quando Guilherme Marconi em 25 de abril de 1874, não havia radar, nem rádio, nem telefone, nem televisão ou comunicações por meio de satélites. Quando ainda adolescente, Marconi leu a respeito dos experimentos de Heinrich Hertz e sua descoberta das ondas eletromagnéticas. "Creio que é possível usar essas ondas para enviar sinais e até mesmo a voz humana através do ar", Marconi declarou. Quando estava com 28 anos ele enviou uma mensagem através do Oceano Atlântico por meio de telégrafo sem fio. Os navios no mar começaram a utilizar o método das comunicações sem fio uns com os outros e com faroleiros ao longo da costa. O valor da comunicação sem fio para casos de emergência foi ilustrado pela primeira vez dia 28 de abril, do ano 1899. Um navio estava afundando na costa inglesa. Ele utilizou o telégrafo sem fio para enviar uma mensagem de SOS. A ajuda chegou em tempo de salvar todos os que estavam a bordo. Desde então incontáveis vidas têm sido salvas graças à invenção de Marconi. Esta invenção conduziu a outras mais como o rádio, a televisão, o radar. Não precisamos de fios para enviar uma mensagem hoje a alguém em Pequim ou Lisboa. Nem precisamos disto para falar com o Céu. Podemos sem necessidade de fio enviar um SOS através do Universo até o trono de Deus. Quando Davi estava fugindo de </a:t>
            </a:r>
            <a:r>
              <a:rPr lang="pt-BR" dirty="0" err="1"/>
              <a:t>Absalão</a:t>
            </a:r>
            <a:r>
              <a:rPr lang="pt-BR" dirty="0"/>
              <a:t>, ele compôs o salmo 3, do qual tiramos nosso verso de hoje. Nesta hora mais escura de sua vida Davi clamou a Deus por auxílio. E, maravilha das maravilhas, o grande Deus do Céu ouviu a Davi e respondeu-lhe! "Se os finos dedos do operador de rádio pode jogar ao ar uma [melodia nas horas da noite - e esta chega a continentes e oceanos; Se as cristalinas notas de um violino atravessam montanhas; Se cânticos, como rosas carmesins, espalham perfumes no ar- Por que se admiram os 'mortais de que Deus ouça a orações?" </a:t>
            </a:r>
            <a:endParaRPr lang="pt-BR" b="1" dirty="0"/>
          </a:p>
          <a:p>
            <a:pPr algn="just">
              <a:defRPr/>
            </a:pPr>
            <a:endParaRPr lang="pt-BR" b="1" dirty="0"/>
          </a:p>
        </p:txBody>
      </p:sp>
      <p:sp>
        <p:nvSpPr>
          <p:cNvPr id="593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700CB9A0-F640-427C-A940-302A1023BF6C}" type="slidenum">
              <a:rPr lang="pt-BR" altLang="pt-BR">
                <a:latin typeface="Berlin Sans FB Demi" panose="020E0802020502020306" pitchFamily="34" charset="0"/>
              </a:rPr>
              <a:pPr eaLnBrk="1" hangingPunct="1"/>
              <a:t>18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35226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en-US" b="1" dirty="0"/>
              <a:t>É a ORAÇÃO</a:t>
            </a:r>
            <a:endParaRPr lang="pt-BR" b="1" dirty="0"/>
          </a:p>
        </p:txBody>
      </p:sp>
      <p:sp>
        <p:nvSpPr>
          <p:cNvPr id="60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5943622F-CBEE-4B5C-AEDF-0A4DD84A4392}" type="slidenum">
              <a:rPr lang="pt-BR" altLang="pt-BR">
                <a:latin typeface="Berlin Sans FB Demi" panose="020E0802020502020306" pitchFamily="34" charset="0"/>
              </a:rPr>
              <a:pPr eaLnBrk="1" hangingPunct="1"/>
              <a:t>19</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780120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fontScale="40000" lnSpcReduction="20000"/>
          </a:bodyPr>
          <a:lstStyle/>
          <a:p>
            <a:r>
              <a:rPr lang="pt-BR" sz="1200" b="1" i="0" kern="1200" dirty="0">
                <a:solidFill>
                  <a:schemeClr val="tx1"/>
                </a:solidFill>
                <a:effectLst/>
                <a:latin typeface="Berlin Sans FB Demi" pitchFamily="34" charset="0"/>
                <a:ea typeface="+mn-ea"/>
                <a:cs typeface="+mn-cs"/>
              </a:rPr>
              <a:t>Salmo 25</a:t>
            </a:r>
            <a:r>
              <a:rPr lang="pt-BR" sz="1200" b="0" i="0" kern="1200" baseline="30000" dirty="0">
                <a:solidFill>
                  <a:schemeClr val="tx1"/>
                </a:solidFill>
                <a:effectLst/>
                <a:latin typeface="Berlin Sans FB Demi" pitchFamily="34" charset="0"/>
                <a:ea typeface="+mn-ea"/>
                <a:cs typeface="+mn-cs"/>
              </a:rPr>
              <a:t> - </a:t>
            </a:r>
            <a:r>
              <a:rPr lang="pt-BR" sz="1200" b="1" i="0" kern="1200" dirty="0" err="1">
                <a:solidFill>
                  <a:schemeClr val="tx1"/>
                </a:solidFill>
                <a:effectLst/>
                <a:latin typeface="Berlin Sans FB Demi" pitchFamily="34" charset="0"/>
                <a:ea typeface="+mn-ea"/>
                <a:cs typeface="+mn-cs"/>
              </a:rPr>
              <a:t>Davídico</a:t>
            </a:r>
            <a:r>
              <a:rPr lang="pt-BR" sz="1200" b="1" i="0" kern="1200" dirty="0">
                <a:solidFill>
                  <a:schemeClr val="tx1"/>
                </a:solidFill>
                <a:effectLst/>
                <a:latin typeface="Berlin Sans FB Demi" pitchFamily="34" charset="0"/>
                <a:ea typeface="+mn-ea"/>
                <a:cs typeface="+mn-cs"/>
              </a:rPr>
              <a:t>.</a:t>
            </a:r>
          </a:p>
          <a:p>
            <a:r>
              <a:rPr lang="pt-BR" sz="1200" b="1" i="0" kern="1200" baseline="30000" dirty="0">
                <a:solidFill>
                  <a:schemeClr val="tx1"/>
                </a:solidFill>
                <a:effectLst/>
                <a:latin typeface="Berlin Sans FB Demi" pitchFamily="34" charset="0"/>
                <a:ea typeface="+mn-ea"/>
                <a:cs typeface="+mn-cs"/>
              </a:rPr>
              <a:t>1 </a:t>
            </a:r>
            <a:r>
              <a:rPr lang="pt-BR" sz="1200" b="0" i="0" kern="1200" dirty="0">
                <a:solidFill>
                  <a:schemeClr val="tx1"/>
                </a:solidFill>
                <a:effectLst/>
                <a:latin typeface="Berlin Sans FB Demi" pitchFamily="34" charset="0"/>
                <a:ea typeface="+mn-ea"/>
                <a:cs typeface="+mn-cs"/>
              </a:rPr>
              <a:t>A ti, </a:t>
            </a:r>
            <a:r>
              <a:rPr lang="pt-BR" sz="1200" b="0" i="0" kern="1200" cap="small" dirty="0">
                <a:solidFill>
                  <a:schemeClr val="tx1"/>
                </a:solidFill>
                <a:effectLst/>
                <a:latin typeface="Berlin Sans FB Demi" pitchFamily="34" charset="0"/>
                <a:ea typeface="+mn-ea"/>
                <a:cs typeface="+mn-cs"/>
              </a:rPr>
              <a:t>Senhor</a:t>
            </a:r>
            <a:r>
              <a:rPr lang="pt-BR" sz="1200" b="0" i="0" kern="1200" dirty="0">
                <a:solidFill>
                  <a:schemeClr val="tx1"/>
                </a:solidFill>
                <a:effectLst/>
                <a:latin typeface="Berlin Sans FB Demi" pitchFamily="34" charset="0"/>
                <a:ea typeface="+mn-ea"/>
                <a:cs typeface="+mn-cs"/>
              </a:rPr>
              <a:t>, elevo a minha alma.</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2 </a:t>
            </a:r>
            <a:r>
              <a:rPr lang="pt-BR" sz="1200" b="0" i="0" kern="1200" dirty="0">
                <a:solidFill>
                  <a:schemeClr val="tx1"/>
                </a:solidFill>
                <a:effectLst/>
                <a:latin typeface="Berlin Sans FB Demi" pitchFamily="34" charset="0"/>
                <a:ea typeface="+mn-ea"/>
                <a:cs typeface="+mn-cs"/>
              </a:rPr>
              <a:t>Em ti confio, ó meu Deus.</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Não deixes que eu seja humilhado,</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nem que os meus inimigos triunfem sobre mim!</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3 </a:t>
            </a:r>
            <a:r>
              <a:rPr lang="pt-BR" sz="1200" b="0" i="0" kern="1200" dirty="0">
                <a:solidFill>
                  <a:schemeClr val="tx1"/>
                </a:solidFill>
                <a:effectLst/>
                <a:latin typeface="Berlin Sans FB Demi" pitchFamily="34" charset="0"/>
                <a:ea typeface="+mn-ea"/>
                <a:cs typeface="+mn-cs"/>
              </a:rPr>
              <a:t>Nenhum dos que esperam em ti</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ficará decepcionado;</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decepcionados ficarão</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aqueles que, sem motivo, agem traiçoeiramente.</a:t>
            </a:r>
          </a:p>
          <a:p>
            <a:r>
              <a:rPr lang="pt-BR" sz="1200" b="1" i="0" kern="1200" baseline="30000" dirty="0">
                <a:solidFill>
                  <a:schemeClr val="tx1"/>
                </a:solidFill>
                <a:effectLst/>
                <a:latin typeface="Berlin Sans FB Demi" pitchFamily="34" charset="0"/>
                <a:ea typeface="+mn-ea"/>
                <a:cs typeface="+mn-cs"/>
              </a:rPr>
              <a:t>4 </a:t>
            </a:r>
            <a:r>
              <a:rPr lang="pt-BR" sz="1200" b="0" i="0" kern="1200" dirty="0">
                <a:solidFill>
                  <a:schemeClr val="tx1"/>
                </a:solidFill>
                <a:effectLst/>
                <a:latin typeface="Berlin Sans FB Demi" pitchFamily="34" charset="0"/>
                <a:ea typeface="+mn-ea"/>
                <a:cs typeface="+mn-cs"/>
              </a:rPr>
              <a:t>Mostra-me, </a:t>
            </a:r>
            <a:r>
              <a:rPr lang="pt-BR" sz="1200" b="0" i="0" kern="1200" cap="small" dirty="0">
                <a:solidFill>
                  <a:schemeClr val="tx1"/>
                </a:solidFill>
                <a:effectLst/>
                <a:latin typeface="Berlin Sans FB Demi" pitchFamily="34" charset="0"/>
                <a:ea typeface="+mn-ea"/>
                <a:cs typeface="+mn-cs"/>
              </a:rPr>
              <a:t>Senhor</a:t>
            </a:r>
            <a:r>
              <a:rPr lang="pt-BR" sz="1200" b="0" i="0" kern="1200" dirty="0">
                <a:solidFill>
                  <a:schemeClr val="tx1"/>
                </a:solidFill>
                <a:effectLst/>
                <a:latin typeface="Berlin Sans FB Demi" pitchFamily="34" charset="0"/>
                <a:ea typeface="+mn-ea"/>
                <a:cs typeface="+mn-cs"/>
              </a:rPr>
              <a:t>, os teus caminhos,</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ensina-me as tuas veredas;</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5 </a:t>
            </a:r>
            <a:r>
              <a:rPr lang="pt-BR" sz="1200" b="0" i="0" kern="1200" dirty="0">
                <a:solidFill>
                  <a:schemeClr val="tx1"/>
                </a:solidFill>
                <a:effectLst/>
                <a:latin typeface="Berlin Sans FB Demi" pitchFamily="34" charset="0"/>
                <a:ea typeface="+mn-ea"/>
                <a:cs typeface="+mn-cs"/>
              </a:rPr>
              <a:t>guia-me com a tua verdade e ensina-me,</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pois tu és Deus, meu Salvador,</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e a minha esperança está em ti o tempo todo.</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6 </a:t>
            </a:r>
            <a:r>
              <a:rPr lang="pt-BR" sz="1200" b="0" i="0" kern="1200" dirty="0">
                <a:solidFill>
                  <a:schemeClr val="tx1"/>
                </a:solidFill>
                <a:effectLst/>
                <a:latin typeface="Berlin Sans FB Demi" pitchFamily="34" charset="0"/>
                <a:ea typeface="+mn-ea"/>
                <a:cs typeface="+mn-cs"/>
              </a:rPr>
              <a:t>Lembra-te, </a:t>
            </a:r>
            <a:r>
              <a:rPr lang="pt-BR" sz="1200" b="0" i="0" kern="1200" cap="small" dirty="0">
                <a:solidFill>
                  <a:schemeClr val="tx1"/>
                </a:solidFill>
                <a:effectLst/>
                <a:latin typeface="Berlin Sans FB Demi" pitchFamily="34" charset="0"/>
                <a:ea typeface="+mn-ea"/>
                <a:cs typeface="+mn-cs"/>
              </a:rPr>
              <a:t>Senhor</a:t>
            </a:r>
            <a:r>
              <a:rPr lang="pt-BR" sz="1200" b="0" i="0" kern="1200" dirty="0">
                <a:solidFill>
                  <a:schemeClr val="tx1"/>
                </a:solidFill>
                <a:effectLst/>
                <a:latin typeface="Berlin Sans FB Demi" pitchFamily="34" charset="0"/>
                <a:ea typeface="+mn-ea"/>
                <a:cs typeface="+mn-cs"/>
              </a:rPr>
              <a:t>,</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da tua compaixão e da tua misericórdia,</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que tens mostrado desde a </a:t>
            </a:r>
            <a:r>
              <a:rPr lang="pt-BR" sz="1200" b="0" i="0" kern="1200" dirty="0" err="1">
                <a:solidFill>
                  <a:schemeClr val="tx1"/>
                </a:solidFill>
                <a:effectLst/>
                <a:latin typeface="Berlin Sans FB Demi" pitchFamily="34" charset="0"/>
                <a:ea typeface="+mn-ea"/>
                <a:cs typeface="+mn-cs"/>
              </a:rPr>
              <a:t>antigüidade</a:t>
            </a:r>
            <a:r>
              <a:rPr lang="pt-BR" sz="1200" b="0" i="0" kern="1200" dirty="0">
                <a:solidFill>
                  <a:schemeClr val="tx1"/>
                </a:solidFill>
                <a:effectLst/>
                <a:latin typeface="Berlin Sans FB Demi" pitchFamily="34" charset="0"/>
                <a:ea typeface="+mn-ea"/>
                <a:cs typeface="+mn-cs"/>
              </a:rPr>
              <a:t>.</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7 </a:t>
            </a:r>
            <a:r>
              <a:rPr lang="pt-BR" sz="1200" b="0" i="0" kern="1200" dirty="0">
                <a:solidFill>
                  <a:schemeClr val="tx1"/>
                </a:solidFill>
                <a:effectLst/>
                <a:latin typeface="Berlin Sans FB Demi" pitchFamily="34" charset="0"/>
                <a:ea typeface="+mn-ea"/>
                <a:cs typeface="+mn-cs"/>
              </a:rPr>
              <a:t>Não te lembres dos pecados e transgressões</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da minha juventude;</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conforme a tua misericórdia, lembra-te de mim,</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pois tu, </a:t>
            </a:r>
            <a:r>
              <a:rPr lang="pt-BR" sz="1200" b="0" i="0" kern="1200" cap="small" dirty="0">
                <a:solidFill>
                  <a:schemeClr val="tx1"/>
                </a:solidFill>
                <a:effectLst/>
                <a:latin typeface="Berlin Sans FB Demi" pitchFamily="34" charset="0"/>
                <a:ea typeface="+mn-ea"/>
                <a:cs typeface="+mn-cs"/>
              </a:rPr>
              <a:t>Senhor</a:t>
            </a:r>
            <a:r>
              <a:rPr lang="pt-BR" sz="1200" b="0" i="0" kern="1200" dirty="0">
                <a:solidFill>
                  <a:schemeClr val="tx1"/>
                </a:solidFill>
                <a:effectLst/>
                <a:latin typeface="Berlin Sans FB Demi" pitchFamily="34" charset="0"/>
                <a:ea typeface="+mn-ea"/>
                <a:cs typeface="+mn-cs"/>
              </a:rPr>
              <a:t>, és bom.</a:t>
            </a:r>
          </a:p>
          <a:p>
            <a:r>
              <a:rPr lang="pt-BR" sz="1200" b="1" i="0" kern="1200" baseline="30000" dirty="0">
                <a:solidFill>
                  <a:schemeClr val="tx1"/>
                </a:solidFill>
                <a:effectLst/>
                <a:latin typeface="Berlin Sans FB Demi" pitchFamily="34" charset="0"/>
                <a:ea typeface="+mn-ea"/>
                <a:cs typeface="+mn-cs"/>
              </a:rPr>
              <a:t>8 </a:t>
            </a:r>
            <a:r>
              <a:rPr lang="pt-BR" sz="1200" b="0" i="0" kern="1200" dirty="0">
                <a:solidFill>
                  <a:schemeClr val="tx1"/>
                </a:solidFill>
                <a:effectLst/>
                <a:latin typeface="Berlin Sans FB Demi" pitchFamily="34" charset="0"/>
                <a:ea typeface="+mn-ea"/>
                <a:cs typeface="+mn-cs"/>
              </a:rPr>
              <a:t>Bom e justo é o </a:t>
            </a:r>
            <a:r>
              <a:rPr lang="pt-BR" sz="1200" b="0" i="0" kern="1200" cap="small" dirty="0">
                <a:solidFill>
                  <a:schemeClr val="tx1"/>
                </a:solidFill>
                <a:effectLst/>
                <a:latin typeface="Berlin Sans FB Demi" pitchFamily="34" charset="0"/>
                <a:ea typeface="+mn-ea"/>
                <a:cs typeface="+mn-cs"/>
              </a:rPr>
              <a:t>Senhor</a:t>
            </a:r>
            <a:r>
              <a:rPr lang="pt-BR" sz="1200" b="0" i="0" kern="1200" dirty="0">
                <a:solidFill>
                  <a:schemeClr val="tx1"/>
                </a:solidFill>
                <a:effectLst/>
                <a:latin typeface="Berlin Sans FB Demi" pitchFamily="34" charset="0"/>
                <a:ea typeface="+mn-ea"/>
                <a:cs typeface="+mn-cs"/>
              </a:rPr>
              <a:t>;</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por isso mostra o caminho aos pecadores.</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9 </a:t>
            </a:r>
            <a:r>
              <a:rPr lang="pt-BR" sz="1200" b="0" i="0" kern="1200" dirty="0">
                <a:solidFill>
                  <a:schemeClr val="tx1"/>
                </a:solidFill>
                <a:effectLst/>
                <a:latin typeface="Berlin Sans FB Demi" pitchFamily="34" charset="0"/>
                <a:ea typeface="+mn-ea"/>
                <a:cs typeface="+mn-cs"/>
              </a:rPr>
              <a:t>Conduz os humildes na justiça</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e lhes ensina o seu caminho.</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10 </a:t>
            </a:r>
            <a:r>
              <a:rPr lang="pt-BR" sz="1200" b="0" i="0" kern="1200" dirty="0">
                <a:solidFill>
                  <a:schemeClr val="tx1"/>
                </a:solidFill>
                <a:effectLst/>
                <a:latin typeface="Berlin Sans FB Demi" pitchFamily="34" charset="0"/>
                <a:ea typeface="+mn-ea"/>
                <a:cs typeface="+mn-cs"/>
              </a:rPr>
              <a:t>Todos os caminhos do </a:t>
            </a:r>
            <a:r>
              <a:rPr lang="pt-BR" sz="1200" b="0" i="0" kern="1200" cap="small" dirty="0">
                <a:solidFill>
                  <a:schemeClr val="tx1"/>
                </a:solidFill>
                <a:effectLst/>
                <a:latin typeface="Berlin Sans FB Demi" pitchFamily="34" charset="0"/>
                <a:ea typeface="+mn-ea"/>
                <a:cs typeface="+mn-cs"/>
              </a:rPr>
              <a:t>Senhor</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são amor e fidelidade</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para com os que cumprem</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os preceitos da sua aliança.</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11 </a:t>
            </a:r>
            <a:r>
              <a:rPr lang="pt-BR" sz="1200" b="0" i="0" kern="1200" dirty="0">
                <a:solidFill>
                  <a:schemeClr val="tx1"/>
                </a:solidFill>
                <a:effectLst/>
                <a:latin typeface="Berlin Sans FB Demi" pitchFamily="34" charset="0"/>
                <a:ea typeface="+mn-ea"/>
                <a:cs typeface="+mn-cs"/>
              </a:rPr>
              <a:t>Por amor do teu nome, </a:t>
            </a:r>
            <a:r>
              <a:rPr lang="pt-BR" sz="1200" b="0" i="0" kern="1200" cap="small" dirty="0">
                <a:solidFill>
                  <a:schemeClr val="tx1"/>
                </a:solidFill>
                <a:effectLst/>
                <a:latin typeface="Berlin Sans FB Demi" pitchFamily="34" charset="0"/>
                <a:ea typeface="+mn-ea"/>
                <a:cs typeface="+mn-cs"/>
              </a:rPr>
              <a:t>Senhor</a:t>
            </a:r>
            <a:r>
              <a:rPr lang="pt-BR" sz="1200" b="0" i="0" kern="1200" dirty="0">
                <a:solidFill>
                  <a:schemeClr val="tx1"/>
                </a:solidFill>
                <a:effectLst/>
                <a:latin typeface="Berlin Sans FB Demi" pitchFamily="34" charset="0"/>
                <a:ea typeface="+mn-ea"/>
                <a:cs typeface="+mn-cs"/>
              </a:rPr>
              <a:t>,</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perdoa o meu pecado, que é tão grande!</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12 </a:t>
            </a:r>
            <a:r>
              <a:rPr lang="pt-BR" sz="1200" b="0" i="0" kern="1200" dirty="0">
                <a:solidFill>
                  <a:schemeClr val="tx1"/>
                </a:solidFill>
                <a:effectLst/>
                <a:latin typeface="Berlin Sans FB Demi" pitchFamily="34" charset="0"/>
                <a:ea typeface="+mn-ea"/>
                <a:cs typeface="+mn-cs"/>
              </a:rPr>
              <a:t>Quem é o homem que teme o </a:t>
            </a:r>
            <a:r>
              <a:rPr lang="pt-BR" sz="1200" b="0" i="0" kern="1200" cap="small" dirty="0">
                <a:solidFill>
                  <a:schemeClr val="tx1"/>
                </a:solidFill>
                <a:effectLst/>
                <a:latin typeface="Berlin Sans FB Demi" pitchFamily="34" charset="0"/>
                <a:ea typeface="+mn-ea"/>
                <a:cs typeface="+mn-cs"/>
              </a:rPr>
              <a:t>Senhor</a:t>
            </a:r>
            <a:r>
              <a:rPr lang="pt-BR" sz="1200" b="0" i="0" kern="1200" dirty="0">
                <a:solidFill>
                  <a:schemeClr val="tx1"/>
                </a:solidFill>
                <a:effectLst/>
                <a:latin typeface="Berlin Sans FB Demi" pitchFamily="34" charset="0"/>
                <a:ea typeface="+mn-ea"/>
                <a:cs typeface="+mn-cs"/>
              </a:rPr>
              <a:t>?</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Ele o instruirá no caminho que deve seguir.</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13 </a:t>
            </a:r>
            <a:r>
              <a:rPr lang="pt-BR" sz="1200" b="0" i="0" kern="1200" dirty="0">
                <a:solidFill>
                  <a:schemeClr val="tx1"/>
                </a:solidFill>
                <a:effectLst/>
                <a:latin typeface="Berlin Sans FB Demi" pitchFamily="34" charset="0"/>
                <a:ea typeface="+mn-ea"/>
                <a:cs typeface="+mn-cs"/>
              </a:rPr>
              <a:t>Viverá em prosperidade,</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e os seus descendentes herdarão a terra.</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14 </a:t>
            </a:r>
            <a:r>
              <a:rPr lang="pt-BR" sz="1200" b="0" i="0" kern="1200" dirty="0">
                <a:solidFill>
                  <a:schemeClr val="tx1"/>
                </a:solidFill>
                <a:effectLst/>
                <a:latin typeface="Berlin Sans FB Demi" pitchFamily="34" charset="0"/>
                <a:ea typeface="+mn-ea"/>
                <a:cs typeface="+mn-cs"/>
              </a:rPr>
              <a:t>O </a:t>
            </a:r>
            <a:r>
              <a:rPr lang="pt-BR" sz="1200" b="0" i="0" kern="1200" cap="small" dirty="0">
                <a:solidFill>
                  <a:schemeClr val="tx1"/>
                </a:solidFill>
                <a:effectLst/>
                <a:latin typeface="Berlin Sans FB Demi" pitchFamily="34" charset="0"/>
                <a:ea typeface="+mn-ea"/>
                <a:cs typeface="+mn-cs"/>
              </a:rPr>
              <a:t>Senhor</a:t>
            </a:r>
            <a:r>
              <a:rPr lang="pt-BR" sz="1200" b="0" i="0" kern="1200" dirty="0">
                <a:solidFill>
                  <a:schemeClr val="tx1"/>
                </a:solidFill>
                <a:effectLst/>
                <a:latin typeface="Berlin Sans FB Demi" pitchFamily="34" charset="0"/>
                <a:ea typeface="+mn-ea"/>
                <a:cs typeface="+mn-cs"/>
              </a:rPr>
              <a:t> confia os seus segredos</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aos que o temem,</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e os leva a conhecer a sua aliança.</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15 </a:t>
            </a:r>
            <a:r>
              <a:rPr lang="pt-BR" sz="1200" b="0" i="0" kern="1200" dirty="0">
                <a:solidFill>
                  <a:schemeClr val="tx1"/>
                </a:solidFill>
                <a:effectLst/>
                <a:latin typeface="Berlin Sans FB Demi" pitchFamily="34" charset="0"/>
                <a:ea typeface="+mn-ea"/>
                <a:cs typeface="+mn-cs"/>
              </a:rPr>
              <a:t>Os meus olhos estão sempre voltados</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para o </a:t>
            </a:r>
            <a:r>
              <a:rPr lang="pt-BR" sz="1200" b="0" i="0" kern="1200" cap="small" dirty="0">
                <a:solidFill>
                  <a:schemeClr val="tx1"/>
                </a:solidFill>
                <a:effectLst/>
                <a:latin typeface="Berlin Sans FB Demi" pitchFamily="34" charset="0"/>
                <a:ea typeface="+mn-ea"/>
                <a:cs typeface="+mn-cs"/>
              </a:rPr>
              <a:t>Senhor</a:t>
            </a:r>
            <a:r>
              <a:rPr lang="pt-BR" sz="1200" b="0" i="0" kern="1200" dirty="0">
                <a:solidFill>
                  <a:schemeClr val="tx1"/>
                </a:solidFill>
                <a:effectLst/>
                <a:latin typeface="Berlin Sans FB Demi" pitchFamily="34" charset="0"/>
                <a:ea typeface="+mn-ea"/>
                <a:cs typeface="+mn-cs"/>
              </a:rPr>
              <a:t>,</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pois só ele tira os meus pés da armadilha.</a:t>
            </a:r>
          </a:p>
          <a:p>
            <a:r>
              <a:rPr lang="pt-BR" sz="1200" b="1" i="0" kern="1200" baseline="30000" dirty="0">
                <a:solidFill>
                  <a:schemeClr val="tx1"/>
                </a:solidFill>
                <a:effectLst/>
                <a:latin typeface="Berlin Sans FB Demi" pitchFamily="34" charset="0"/>
                <a:ea typeface="+mn-ea"/>
                <a:cs typeface="+mn-cs"/>
              </a:rPr>
              <a:t>16 </a:t>
            </a:r>
            <a:r>
              <a:rPr lang="pt-BR" sz="1200" b="0" i="0" kern="1200" dirty="0">
                <a:solidFill>
                  <a:schemeClr val="tx1"/>
                </a:solidFill>
                <a:effectLst/>
                <a:latin typeface="Berlin Sans FB Demi" pitchFamily="34" charset="0"/>
                <a:ea typeface="+mn-ea"/>
                <a:cs typeface="+mn-cs"/>
              </a:rPr>
              <a:t>Volta-te para mim e tem misericórdia de mim,</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pois estou só e aflito.</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17 </a:t>
            </a:r>
            <a:r>
              <a:rPr lang="pt-BR" sz="1200" b="0" i="0" kern="1200" dirty="0">
                <a:solidFill>
                  <a:schemeClr val="tx1"/>
                </a:solidFill>
                <a:effectLst/>
                <a:latin typeface="Berlin Sans FB Demi" pitchFamily="34" charset="0"/>
                <a:ea typeface="+mn-ea"/>
                <a:cs typeface="+mn-cs"/>
              </a:rPr>
              <a:t>As angústias do meu coração se multiplicaram;</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liberta-me da minha aflição.</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18 </a:t>
            </a:r>
            <a:r>
              <a:rPr lang="pt-BR" sz="1200" b="0" i="0" kern="1200" dirty="0">
                <a:solidFill>
                  <a:schemeClr val="tx1"/>
                </a:solidFill>
                <a:effectLst/>
                <a:latin typeface="Berlin Sans FB Demi" pitchFamily="34" charset="0"/>
                <a:ea typeface="+mn-ea"/>
                <a:cs typeface="+mn-cs"/>
              </a:rPr>
              <a:t>Olha para a minha tribulação</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e o meu sofrimento,</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e perdoa todos os meus pecados.</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19 </a:t>
            </a:r>
            <a:r>
              <a:rPr lang="pt-BR" sz="1200" b="0" i="0" kern="1200" dirty="0">
                <a:solidFill>
                  <a:schemeClr val="tx1"/>
                </a:solidFill>
                <a:effectLst/>
                <a:latin typeface="Berlin Sans FB Demi" pitchFamily="34" charset="0"/>
                <a:ea typeface="+mn-ea"/>
                <a:cs typeface="+mn-cs"/>
              </a:rPr>
              <a:t>Vê como aumentaram os meus inimigos</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e com que fúria me odeiam!</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20 </a:t>
            </a:r>
            <a:r>
              <a:rPr lang="pt-BR" sz="1200" b="0" i="0" kern="1200" dirty="0">
                <a:solidFill>
                  <a:schemeClr val="tx1"/>
                </a:solidFill>
                <a:effectLst/>
                <a:latin typeface="Berlin Sans FB Demi" pitchFamily="34" charset="0"/>
                <a:ea typeface="+mn-ea"/>
                <a:cs typeface="+mn-cs"/>
              </a:rPr>
              <a:t>Guarda a minha vida e livra-me!</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Não me deixes decepcionado,</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    pois eu me refugio em ti.</a:t>
            </a:r>
            <a:br>
              <a:rPr lang="pt-BR" sz="1200" b="0" i="0" kern="1200" dirty="0">
                <a:solidFill>
                  <a:schemeClr val="tx1"/>
                </a:solidFill>
                <a:effectLst/>
                <a:latin typeface="Berlin Sans FB Demi" pitchFamily="34" charset="0"/>
                <a:ea typeface="+mn-ea"/>
                <a:cs typeface="+mn-cs"/>
              </a:rPr>
            </a:br>
            <a:r>
              <a:rPr lang="pt-BR" sz="1200" b="1" i="0" kern="1200" baseline="30000" dirty="0">
                <a:solidFill>
                  <a:schemeClr val="tx1"/>
                </a:solidFill>
                <a:effectLst/>
                <a:latin typeface="Berlin Sans FB Demi" pitchFamily="34" charset="0"/>
                <a:ea typeface="+mn-ea"/>
                <a:cs typeface="+mn-cs"/>
              </a:rPr>
              <a:t>21 </a:t>
            </a:r>
            <a:r>
              <a:rPr lang="pt-BR" sz="1200" b="0" i="0" kern="1200" dirty="0">
                <a:solidFill>
                  <a:schemeClr val="tx1"/>
                </a:solidFill>
                <a:effectLst/>
                <a:latin typeface="Berlin Sans FB Demi" pitchFamily="34" charset="0"/>
                <a:ea typeface="+mn-ea"/>
                <a:cs typeface="+mn-cs"/>
              </a:rPr>
              <a:t>Que a integridade e a retidão me protejam,</a:t>
            </a:r>
            <a:br>
              <a:rPr lang="pt-BR" sz="1200" b="0" i="0" kern="1200" dirty="0">
                <a:solidFill>
                  <a:schemeClr val="tx1"/>
                </a:solidFill>
                <a:effectLst/>
                <a:latin typeface="Berlin Sans FB Demi" pitchFamily="34" charset="0"/>
                <a:ea typeface="+mn-ea"/>
                <a:cs typeface="+mn-cs"/>
              </a:rPr>
            </a:br>
            <a:r>
              <a:rPr lang="pt-BR" sz="1200" b="0" i="0" kern="1200" dirty="0">
                <a:solidFill>
                  <a:schemeClr val="tx1"/>
                </a:solidFill>
                <a:effectLst/>
                <a:latin typeface="Berlin Sans FB Demi" pitchFamily="34" charset="0"/>
                <a:ea typeface="+mn-ea"/>
                <a:cs typeface="+mn-cs"/>
              </a:rPr>
              <a:t>porque a minha esperança está em ti.</a:t>
            </a:r>
          </a:p>
          <a:p>
            <a:r>
              <a:rPr lang="pt-BR" sz="1200" b="1" i="0" kern="1200" baseline="30000" dirty="0">
                <a:solidFill>
                  <a:schemeClr val="tx1"/>
                </a:solidFill>
                <a:effectLst/>
                <a:latin typeface="Berlin Sans FB Demi" pitchFamily="34" charset="0"/>
                <a:ea typeface="+mn-ea"/>
                <a:cs typeface="+mn-cs"/>
              </a:rPr>
              <a:t>22 </a:t>
            </a:r>
            <a:r>
              <a:rPr lang="pt-BR" sz="1200" b="0" i="0" kern="1200" dirty="0">
                <a:solidFill>
                  <a:schemeClr val="tx1"/>
                </a:solidFill>
                <a:effectLst/>
                <a:latin typeface="Berlin Sans FB Demi" pitchFamily="34" charset="0"/>
                <a:ea typeface="+mn-ea"/>
                <a:cs typeface="+mn-cs"/>
              </a:rPr>
              <a:t>Ó Deus, liberta Israel de todas as suas aflições!</a:t>
            </a:r>
          </a:p>
        </p:txBody>
      </p:sp>
      <p:sp>
        <p:nvSpPr>
          <p:cNvPr id="4301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384B417D-B3DA-46AA-80DE-0E60AC5F6A19}" type="slidenum">
              <a:rPr lang="pt-BR" altLang="pt-BR">
                <a:latin typeface="Berlin Sans FB Demi" panose="020E0802020502020306" pitchFamily="34" charset="0"/>
              </a:rPr>
              <a:pPr eaLnBrk="1" hangingPunct="1"/>
              <a:t>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662775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a:t>A Oração te leva direto AO COLO DE DEUS</a:t>
            </a:r>
            <a:endParaRPr lang="pt-BR" b="1" dirty="0"/>
          </a:p>
        </p:txBody>
      </p:sp>
      <p:sp>
        <p:nvSpPr>
          <p:cNvPr id="614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4ADDA227-7CCD-4C04-A888-A931161296A2}" type="slidenum">
              <a:rPr lang="pt-BR" altLang="pt-BR">
                <a:latin typeface="Berlin Sans FB Demi" panose="020E0802020502020306" pitchFamily="34" charset="0"/>
              </a:rPr>
              <a:pPr eaLnBrk="1" hangingPunct="1"/>
              <a:t>20</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628745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defRPr/>
            </a:pPr>
            <a:r>
              <a:rPr lang="pt-BR" dirty="0"/>
              <a:t>CONECTA você com Deus.</a:t>
            </a:r>
          </a:p>
        </p:txBody>
      </p:sp>
      <p:sp>
        <p:nvSpPr>
          <p:cNvPr id="6246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881BDED3-AE52-4464-8B43-67A092879C19}" type="slidenum">
              <a:rPr lang="pt-BR" altLang="pt-BR">
                <a:latin typeface="Berlin Sans FB Demi" panose="020E0802020502020306" pitchFamily="34" charset="0"/>
              </a:rPr>
              <a:pPr eaLnBrk="1" hangingPunct="1"/>
              <a:t>21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388290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defRPr/>
            </a:pPr>
            <a:r>
              <a:rPr lang="pt-BR" dirty="0"/>
              <a:t>Orar é PEDIR. E você pode pedir o que você quiser</a:t>
            </a:r>
          </a:p>
          <a:p>
            <a:pPr>
              <a:defRPr/>
            </a:pPr>
            <a:r>
              <a:rPr lang="pt-BR" dirty="0"/>
              <a:t>Mas devemos lembrar que: Deus é nosso Pai e ele nos ama, e Ele quer o melhor pra nós, por isso Ele nem sempre dá o que pedimos, mas o que precisamos, mas pode confiar, as escolhas </a:t>
            </a:r>
            <a:r>
              <a:rPr lang="pt-BR" dirty="0" err="1"/>
              <a:t>dEle</a:t>
            </a:r>
            <a:r>
              <a:rPr lang="pt-BR" dirty="0"/>
              <a:t> são as melhores.</a:t>
            </a:r>
          </a:p>
        </p:txBody>
      </p:sp>
      <p:sp>
        <p:nvSpPr>
          <p:cNvPr id="6349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B011BF39-12B4-4B95-B2A7-67417516CE4F}" type="slidenum">
              <a:rPr lang="pt-BR" altLang="pt-BR">
                <a:latin typeface="Berlin Sans FB Demi" panose="020E0802020502020306" pitchFamily="34" charset="0"/>
              </a:rPr>
              <a:pPr eaLnBrk="1" hangingPunct="1"/>
              <a:t>22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4294052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ctr">
              <a:defRPr/>
            </a:pPr>
            <a:r>
              <a:rPr lang="en-US"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a:t>
            </a:r>
            <a:r>
              <a:rPr lang="en-US"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Vós</a:t>
            </a:r>
            <a:r>
              <a:rPr lang="en-US"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t>
            </a:r>
            <a:r>
              <a:rPr lang="en-US"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que</a:t>
            </a:r>
            <a:r>
              <a:rPr lang="en-US"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t>
            </a:r>
            <a:r>
              <a:rPr lang="en-US"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sois</a:t>
            </a:r>
            <a:r>
              <a:rPr lang="en-US"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a:t>
            </a:r>
            <a:r>
              <a:rPr lang="en-US" b="1" dirty="0" err="1">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maus</a:t>
            </a:r>
            <a:r>
              <a:rPr lang="pt-BR"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 sabem dar coisas boas a seus filhos, quanto mais o Pai celestial  dará bens aos que lhe pedirem”  </a:t>
            </a:r>
          </a:p>
          <a:p>
            <a:pPr algn="ctr">
              <a:defRPr/>
            </a:pPr>
            <a:r>
              <a:rPr lang="pt-BR"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Mateus 7:11</a:t>
            </a:r>
            <a:endParaRPr lang="en-US" b="1"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a:p>
            <a:pPr>
              <a:defRPr/>
            </a:pPr>
            <a:r>
              <a:rPr lang="pt-BR" dirty="0"/>
              <a:t>Deus só dá coisas pro nosso bem, pra nossa felicidade.</a:t>
            </a:r>
          </a:p>
        </p:txBody>
      </p:sp>
      <p:sp>
        <p:nvSpPr>
          <p:cNvPr id="6451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849350AD-61C7-4091-9642-A67AF874A917}" type="slidenum">
              <a:rPr lang="pt-BR" altLang="pt-BR">
                <a:latin typeface="Berlin Sans FB Demi" panose="020E0802020502020306" pitchFamily="34" charset="0"/>
              </a:rPr>
              <a:pPr eaLnBrk="1" hangingPunct="1"/>
              <a:t>23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715049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a:t>É AGRADECER. </a:t>
            </a:r>
          </a:p>
          <a:p>
            <a:pPr algn="just">
              <a:defRPr/>
            </a:pPr>
            <a:r>
              <a:rPr lang="pt-BR" dirty="0"/>
              <a:t>É dizer pra Deus muito obrigado, eu não vou ficar falando aqui os seus motivos para agradecer, cada um tem o seu, mas você pode agradecer pela vida, pelo dia, pelas provações (sim pelas provações, e uma coisa você precisa admitir, toda vez que você vence uma provação, você fica mais forte)</a:t>
            </a:r>
            <a:endParaRPr lang="pt-BR" b="1" dirty="0"/>
          </a:p>
        </p:txBody>
      </p:sp>
      <p:sp>
        <p:nvSpPr>
          <p:cNvPr id="655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AC3892F2-9713-4559-B1C0-BF60A9217505}" type="slidenum">
              <a:rPr lang="pt-BR" altLang="pt-BR">
                <a:latin typeface="Berlin Sans FB Demi" panose="020E0802020502020306" pitchFamily="34" charset="0"/>
              </a:rPr>
              <a:pPr eaLnBrk="1" hangingPunct="1"/>
              <a:t>24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593397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defRPr/>
            </a:pPr>
            <a:r>
              <a:rPr lang="pt-BR" dirty="0"/>
              <a:t>É CONVERSAR. </a:t>
            </a:r>
          </a:p>
          <a:p>
            <a:pPr>
              <a:defRPr/>
            </a:pPr>
            <a:r>
              <a:rPr lang="pt-BR" dirty="0"/>
              <a:t>Dizer pra Deus o que ta pegando. O que você gosta, o que não gosta, o que você concorda, o que você não compreende. </a:t>
            </a:r>
          </a:p>
        </p:txBody>
      </p:sp>
      <p:sp>
        <p:nvSpPr>
          <p:cNvPr id="6656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E4DF1E27-0826-495E-8737-3FEC3BAFB1BD}" type="slidenum">
              <a:rPr lang="pt-BR" altLang="pt-BR">
                <a:latin typeface="Berlin Sans FB Demi" panose="020E0802020502020306" pitchFamily="34" charset="0"/>
              </a:rPr>
              <a:pPr eaLnBrk="1" hangingPunct="1"/>
              <a:t>25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148632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fontScale="70000" lnSpcReduction="20000"/>
          </a:bodyPr>
          <a:lstStyle/>
          <a:p>
            <a:pPr algn="just">
              <a:defRPr/>
            </a:pPr>
            <a:r>
              <a:rPr lang="pt-BR" dirty="0"/>
              <a:t>É PERGUNTAR. </a:t>
            </a:r>
          </a:p>
          <a:p>
            <a:pPr algn="just">
              <a:defRPr/>
            </a:pPr>
            <a:r>
              <a:rPr lang="pt-BR" dirty="0"/>
              <a:t>Pergunte pra Deus o porque!! Ou o pra que!!</a:t>
            </a:r>
          </a:p>
          <a:p>
            <a:pPr algn="just">
              <a:defRPr/>
            </a:pPr>
            <a:r>
              <a:rPr lang="en-US" b="1" dirty="0"/>
              <a:t>Tire </a:t>
            </a:r>
            <a:r>
              <a:rPr lang="en-US" b="1" dirty="0" err="1"/>
              <a:t>suas</a:t>
            </a:r>
            <a:r>
              <a:rPr lang="en-US" b="1" dirty="0"/>
              <a:t> </a:t>
            </a:r>
            <a:r>
              <a:rPr lang="en-US" b="1" dirty="0" err="1"/>
              <a:t>dúvidas</a:t>
            </a:r>
            <a:r>
              <a:rPr lang="en-US" b="1" dirty="0"/>
              <a:t> com Ele</a:t>
            </a:r>
          </a:p>
          <a:p>
            <a:pPr algn="just">
              <a:defRPr/>
            </a:pPr>
            <a:endParaRPr lang="en-US" b="1" dirty="0"/>
          </a:p>
          <a:p>
            <a:pPr algn="just"/>
            <a:r>
              <a:rPr lang="pt-BR" sz="1200" b="1" i="0" kern="1200" dirty="0">
                <a:solidFill>
                  <a:schemeClr val="tx1"/>
                </a:solidFill>
                <a:effectLst/>
                <a:latin typeface="Berlin Sans FB Demi" pitchFamily="34" charset="0"/>
                <a:ea typeface="+mn-ea"/>
                <a:cs typeface="+mn-cs"/>
              </a:rPr>
              <a:t>1. Habacuque (O profeta que questionou a justiça) </a:t>
            </a:r>
          </a:p>
          <a:p>
            <a:pPr algn="just"/>
            <a:r>
              <a:rPr lang="pt-BR" sz="1200" b="0" i="0" kern="1200" dirty="0">
                <a:solidFill>
                  <a:schemeClr val="tx1"/>
                </a:solidFill>
                <a:effectLst/>
                <a:latin typeface="Berlin Sans FB Demi" pitchFamily="34" charset="0"/>
                <a:ea typeface="+mn-ea"/>
                <a:cs typeface="+mn-cs"/>
              </a:rPr>
              <a:t>Habacuque é talvez o exemplo mais direto de quem questionou abertamente a Deus. Ele perguntou por que Deus permitia a injustiça e a prosperidade dos ímpios em Judá: </a:t>
            </a:r>
          </a:p>
          <a:p>
            <a:pPr algn="just"/>
            <a:r>
              <a:rPr lang="pt-BR" sz="1200" b="0" i="1" kern="1200" dirty="0">
                <a:solidFill>
                  <a:schemeClr val="tx1"/>
                </a:solidFill>
                <a:effectLst/>
                <a:latin typeface="Berlin Sans FB Demi" pitchFamily="34" charset="0"/>
                <a:ea typeface="+mn-ea"/>
                <a:cs typeface="+mn-cs"/>
              </a:rPr>
              <a:t>"Até quando, Javé, clamarei eu, e tu não ouvirás?"</a:t>
            </a:r>
            <a:r>
              <a:rPr lang="pt-BR" sz="1200" b="0" i="0" kern="1200" dirty="0">
                <a:solidFill>
                  <a:schemeClr val="tx1"/>
                </a:solidFill>
                <a:effectLst/>
                <a:latin typeface="Berlin Sans FB Demi" pitchFamily="34" charset="0"/>
                <a:ea typeface="+mn-ea"/>
                <a:cs typeface="+mn-cs"/>
              </a:rPr>
              <a:t> (Habacuque 1:2) </a:t>
            </a:r>
          </a:p>
          <a:p>
            <a:pPr algn="just"/>
            <a:r>
              <a:rPr lang="pt-BR" sz="1200" b="1" i="0" kern="1200" dirty="0">
                <a:solidFill>
                  <a:schemeClr val="tx1"/>
                </a:solidFill>
                <a:effectLst/>
                <a:latin typeface="Berlin Sans FB Demi" pitchFamily="34" charset="0"/>
                <a:ea typeface="+mn-ea"/>
                <a:cs typeface="+mn-cs"/>
              </a:rPr>
              <a:t>2. Jó (O questionamento no sofrimento) </a:t>
            </a:r>
          </a:p>
          <a:p>
            <a:pPr algn="just"/>
            <a:r>
              <a:rPr lang="pt-BR" sz="1200" b="0" i="0" kern="1200" dirty="0">
                <a:solidFill>
                  <a:schemeClr val="tx1"/>
                </a:solidFill>
                <a:effectLst/>
                <a:latin typeface="Berlin Sans FB Demi" pitchFamily="34" charset="0"/>
                <a:ea typeface="+mn-ea"/>
                <a:cs typeface="+mn-cs"/>
              </a:rPr>
              <a:t>Jó, após perder tudo, questionou o propósito de seu sofrimento e a inocência que defendia. Embora Deus tenha questionado a compreensão limitada de Jó, ele não rejeitou a dor do seu servo: </a:t>
            </a:r>
          </a:p>
          <a:p>
            <a:pPr algn="just"/>
            <a:r>
              <a:rPr lang="pt-BR" sz="1200" b="0" i="1" kern="1200" dirty="0">
                <a:solidFill>
                  <a:schemeClr val="tx1"/>
                </a:solidFill>
                <a:effectLst/>
                <a:latin typeface="Berlin Sans FB Demi" pitchFamily="34" charset="0"/>
                <a:ea typeface="+mn-ea"/>
                <a:cs typeface="+mn-cs"/>
              </a:rPr>
              <a:t>"Por que nasci?"</a:t>
            </a:r>
            <a:r>
              <a:rPr lang="pt-BR" sz="1200" b="0" i="0" kern="1200" dirty="0">
                <a:solidFill>
                  <a:schemeClr val="tx1"/>
                </a:solidFill>
                <a:effectLst/>
                <a:latin typeface="Berlin Sans FB Demi" pitchFamily="34" charset="0"/>
                <a:ea typeface="+mn-ea"/>
                <a:cs typeface="+mn-cs"/>
              </a:rPr>
              <a:t> ou </a:t>
            </a:r>
            <a:r>
              <a:rPr lang="pt-BR" sz="1200" b="0" i="1" kern="1200" dirty="0">
                <a:solidFill>
                  <a:schemeClr val="tx1"/>
                </a:solidFill>
                <a:effectLst/>
                <a:latin typeface="Berlin Sans FB Demi" pitchFamily="34" charset="0"/>
                <a:ea typeface="+mn-ea"/>
                <a:cs typeface="+mn-cs"/>
              </a:rPr>
              <a:t>"Por que Deus se diverte com o meu pecado?"</a:t>
            </a:r>
            <a:r>
              <a:rPr lang="pt-BR" sz="1200" b="0" i="0" kern="1200" dirty="0">
                <a:solidFill>
                  <a:schemeClr val="tx1"/>
                </a:solidFill>
                <a:effectLst/>
                <a:latin typeface="Berlin Sans FB Demi" pitchFamily="34" charset="0"/>
                <a:ea typeface="+mn-ea"/>
                <a:cs typeface="+mn-cs"/>
              </a:rPr>
              <a:t> (Jó 10:12-22) </a:t>
            </a:r>
          </a:p>
          <a:p>
            <a:pPr algn="just"/>
            <a:r>
              <a:rPr lang="pt-BR" sz="1200" b="1" i="0" kern="1200" dirty="0">
                <a:solidFill>
                  <a:schemeClr val="tx1"/>
                </a:solidFill>
                <a:effectLst/>
                <a:latin typeface="Berlin Sans FB Demi" pitchFamily="34" charset="0"/>
                <a:ea typeface="+mn-ea"/>
                <a:cs typeface="+mn-cs"/>
              </a:rPr>
              <a:t>3. Moisés (Dúvidas sobre a missão)</a:t>
            </a:r>
          </a:p>
          <a:p>
            <a:pPr algn="just"/>
            <a:r>
              <a:rPr lang="pt-BR" sz="1200" b="0" i="0" kern="1200" dirty="0">
                <a:solidFill>
                  <a:schemeClr val="tx1"/>
                </a:solidFill>
                <a:effectLst/>
                <a:latin typeface="Berlin Sans FB Demi" pitchFamily="34" charset="0"/>
                <a:ea typeface="+mn-ea"/>
                <a:cs typeface="+mn-cs"/>
              </a:rPr>
              <a:t>Quando chamado por Deus, Moisés teve dúvidas sobre sua capacidade e sobre a aceitação do povo: </a:t>
            </a:r>
          </a:p>
          <a:p>
            <a:pPr algn="just"/>
            <a:r>
              <a:rPr lang="pt-BR" sz="1200" b="0" i="1" kern="1200" dirty="0">
                <a:solidFill>
                  <a:schemeClr val="tx1"/>
                </a:solidFill>
                <a:effectLst/>
                <a:latin typeface="Berlin Sans FB Demi" pitchFamily="34" charset="0"/>
                <a:ea typeface="+mn-ea"/>
                <a:cs typeface="+mn-cs"/>
              </a:rPr>
              <a:t>"Quem sou eu para ir ao Faraó?"</a:t>
            </a:r>
            <a:r>
              <a:rPr lang="pt-BR" sz="1200" b="0" i="0" kern="1200" dirty="0">
                <a:solidFill>
                  <a:schemeClr val="tx1"/>
                </a:solidFill>
                <a:effectLst/>
                <a:latin typeface="Berlin Sans FB Demi" pitchFamily="34" charset="0"/>
                <a:ea typeface="+mn-ea"/>
                <a:cs typeface="+mn-cs"/>
              </a:rPr>
              <a:t> (Êxodo 3:11)</a:t>
            </a:r>
          </a:p>
          <a:p>
            <a:pPr algn="just"/>
            <a:r>
              <a:rPr lang="pt-BR" sz="1200" b="0" i="1" kern="1200" dirty="0">
                <a:solidFill>
                  <a:schemeClr val="tx1"/>
                </a:solidFill>
                <a:effectLst/>
                <a:latin typeface="Berlin Sans FB Demi" pitchFamily="34" charset="0"/>
                <a:ea typeface="+mn-ea"/>
                <a:cs typeface="+mn-cs"/>
              </a:rPr>
              <a:t>"E se eles não acreditarem em mim?"</a:t>
            </a:r>
            <a:r>
              <a:rPr lang="pt-BR" sz="1200" b="0" i="0" kern="1200" dirty="0">
                <a:solidFill>
                  <a:schemeClr val="tx1"/>
                </a:solidFill>
                <a:effectLst/>
                <a:latin typeface="Berlin Sans FB Demi" pitchFamily="34" charset="0"/>
                <a:ea typeface="+mn-ea"/>
                <a:cs typeface="+mn-cs"/>
              </a:rPr>
              <a:t> (Êxodo 4:1)</a:t>
            </a:r>
          </a:p>
          <a:p>
            <a:pPr algn="just"/>
            <a:r>
              <a:rPr lang="pt-BR" sz="1200" b="1" i="0" kern="1200" dirty="0">
                <a:solidFill>
                  <a:schemeClr val="tx1"/>
                </a:solidFill>
                <a:effectLst/>
                <a:latin typeface="Berlin Sans FB Demi" pitchFamily="34" charset="0"/>
                <a:ea typeface="+mn-ea"/>
                <a:cs typeface="+mn-cs"/>
              </a:rPr>
              <a:t>4. Abraão (Questionando promessas) </a:t>
            </a:r>
          </a:p>
          <a:p>
            <a:pPr algn="just"/>
            <a:r>
              <a:rPr lang="pt-BR" sz="1200" b="0" i="0" kern="1200" dirty="0">
                <a:solidFill>
                  <a:schemeClr val="tx1"/>
                </a:solidFill>
                <a:effectLst/>
                <a:latin typeface="Berlin Sans FB Demi" pitchFamily="34" charset="0"/>
                <a:ea typeface="+mn-ea"/>
                <a:cs typeface="+mn-cs"/>
              </a:rPr>
              <a:t>Abraão, considerado o pai da fé, perguntou a Deus sobre a realização de suas promessas, visto que ele não tinha filhos: </a:t>
            </a:r>
          </a:p>
          <a:p>
            <a:pPr algn="just"/>
            <a:r>
              <a:rPr lang="pt-BR" sz="1200" b="0" i="1" kern="1200" dirty="0">
                <a:solidFill>
                  <a:schemeClr val="tx1"/>
                </a:solidFill>
                <a:effectLst/>
                <a:latin typeface="Berlin Sans FB Demi" pitchFamily="34" charset="0"/>
                <a:ea typeface="+mn-ea"/>
                <a:cs typeface="+mn-cs"/>
              </a:rPr>
              <a:t>"Senhor Deus, que me darás, se continuo sem filhos...?"</a:t>
            </a:r>
            <a:r>
              <a:rPr lang="pt-BR" sz="1200" b="0" i="0" kern="1200" dirty="0">
                <a:solidFill>
                  <a:schemeClr val="tx1"/>
                </a:solidFill>
                <a:effectLst/>
                <a:latin typeface="Berlin Sans FB Demi" pitchFamily="34" charset="0"/>
                <a:ea typeface="+mn-ea"/>
                <a:cs typeface="+mn-cs"/>
              </a:rPr>
              <a:t> (Gênesis 15:2) </a:t>
            </a:r>
          </a:p>
          <a:p>
            <a:pPr algn="just"/>
            <a:r>
              <a:rPr lang="pt-BR" sz="1200" b="1" i="0" kern="1200" dirty="0">
                <a:solidFill>
                  <a:schemeClr val="tx1"/>
                </a:solidFill>
                <a:effectLst/>
                <a:latin typeface="Berlin Sans FB Demi" pitchFamily="34" charset="0"/>
                <a:ea typeface="+mn-ea"/>
                <a:cs typeface="+mn-cs"/>
              </a:rPr>
              <a:t>5. Gideão (Pedindo sinais)</a:t>
            </a:r>
          </a:p>
          <a:p>
            <a:pPr algn="just"/>
            <a:r>
              <a:rPr lang="pt-BR" sz="1200" b="0" i="0" kern="1200" dirty="0">
                <a:solidFill>
                  <a:schemeClr val="tx1"/>
                </a:solidFill>
                <a:effectLst/>
                <a:latin typeface="Berlin Sans FB Demi" pitchFamily="34" charset="0"/>
                <a:ea typeface="+mn-ea"/>
                <a:cs typeface="+mn-cs"/>
              </a:rPr>
              <a:t>Gideão, temendo os midianitas, pediu vários sinais para confirmar que Deus realmente o usaria para libertar Israel: </a:t>
            </a:r>
          </a:p>
          <a:p>
            <a:pPr algn="just"/>
            <a:r>
              <a:rPr lang="pt-BR" sz="1200" b="0" i="0" kern="1200" dirty="0">
                <a:solidFill>
                  <a:schemeClr val="tx1"/>
                </a:solidFill>
                <a:effectLst/>
                <a:latin typeface="Berlin Sans FB Demi" pitchFamily="34" charset="0"/>
                <a:ea typeface="+mn-ea"/>
                <a:cs typeface="+mn-cs"/>
              </a:rPr>
              <a:t>Pediu sinais com a lã (molhada e seca) para ter certeza (Juízes 6:36-40). </a:t>
            </a:r>
          </a:p>
          <a:p>
            <a:pPr algn="just"/>
            <a:r>
              <a:rPr lang="pt-BR" sz="1200" b="1" i="0" kern="1200" dirty="0">
                <a:solidFill>
                  <a:schemeClr val="tx1"/>
                </a:solidFill>
                <a:effectLst/>
                <a:latin typeface="Berlin Sans FB Demi" pitchFamily="34" charset="0"/>
                <a:ea typeface="+mn-ea"/>
                <a:cs typeface="+mn-cs"/>
              </a:rPr>
              <a:t>6. Davi (Consultando a Deus) </a:t>
            </a:r>
          </a:p>
          <a:p>
            <a:pPr algn="just"/>
            <a:r>
              <a:rPr lang="pt-BR" sz="1200" b="0" i="0" kern="1200" dirty="0">
                <a:solidFill>
                  <a:schemeClr val="tx1"/>
                </a:solidFill>
                <a:effectLst/>
                <a:latin typeface="Berlin Sans FB Demi" pitchFamily="34" charset="0"/>
                <a:ea typeface="+mn-ea"/>
                <a:cs typeface="+mn-cs"/>
              </a:rPr>
              <a:t>Davi frequentemente consultava a Deus antes de batalhas, perguntando sobre a estratégia correta: </a:t>
            </a:r>
          </a:p>
          <a:p>
            <a:pPr algn="just"/>
            <a:r>
              <a:rPr lang="pt-BR" sz="1200" b="0" i="1" kern="1200" dirty="0">
                <a:solidFill>
                  <a:schemeClr val="tx1"/>
                </a:solidFill>
                <a:effectLst/>
                <a:latin typeface="Berlin Sans FB Demi" pitchFamily="34" charset="0"/>
                <a:ea typeface="+mn-ea"/>
                <a:cs typeface="+mn-cs"/>
              </a:rPr>
              <a:t>"Davi consultou ao SENHOR..."</a:t>
            </a:r>
            <a:r>
              <a:rPr lang="pt-BR" sz="1200" b="0" i="0" kern="1200" dirty="0">
                <a:solidFill>
                  <a:schemeClr val="tx1"/>
                </a:solidFill>
                <a:effectLst/>
                <a:latin typeface="Berlin Sans FB Demi" pitchFamily="34" charset="0"/>
                <a:ea typeface="+mn-ea"/>
                <a:cs typeface="+mn-cs"/>
              </a:rPr>
              <a:t> (2 Samuel 5:23) </a:t>
            </a:r>
          </a:p>
          <a:p>
            <a:pPr algn="just"/>
            <a:r>
              <a:rPr lang="pt-BR" sz="1200" b="1" i="0" kern="1200" dirty="0">
                <a:solidFill>
                  <a:schemeClr val="tx1"/>
                </a:solidFill>
                <a:effectLst/>
                <a:latin typeface="Berlin Sans FB Demi" pitchFamily="34" charset="0"/>
                <a:ea typeface="+mn-ea"/>
                <a:cs typeface="+mn-cs"/>
              </a:rPr>
              <a:t>7. Jeremias (Sobre o sucesso dos maus)</a:t>
            </a:r>
          </a:p>
          <a:p>
            <a:pPr algn="just"/>
            <a:r>
              <a:rPr lang="pt-BR" sz="1200" b="0" i="0" kern="1200" dirty="0">
                <a:solidFill>
                  <a:schemeClr val="tx1"/>
                </a:solidFill>
                <a:effectLst/>
                <a:latin typeface="Berlin Sans FB Demi" pitchFamily="34" charset="0"/>
                <a:ea typeface="+mn-ea"/>
                <a:cs typeface="+mn-cs"/>
              </a:rPr>
              <a:t>O profeta Jeremias questionou Deus sobre a prosperidade de pessoas desonestas: </a:t>
            </a:r>
          </a:p>
          <a:p>
            <a:pPr algn="just"/>
            <a:r>
              <a:rPr lang="pt-BR" sz="1200" b="0" i="1" kern="1200" dirty="0">
                <a:solidFill>
                  <a:schemeClr val="tx1"/>
                </a:solidFill>
                <a:effectLst/>
                <a:latin typeface="Berlin Sans FB Demi" pitchFamily="34" charset="0"/>
                <a:ea typeface="+mn-ea"/>
                <a:cs typeface="+mn-cs"/>
              </a:rPr>
              <a:t>"Por que prospera o caminho dos ímpios e vivem em paz todos os aleivosos?"</a:t>
            </a:r>
            <a:r>
              <a:rPr lang="pt-BR" sz="1200" b="0" i="0" kern="1200" dirty="0">
                <a:solidFill>
                  <a:schemeClr val="tx1"/>
                </a:solidFill>
                <a:effectLst/>
                <a:latin typeface="Berlin Sans FB Demi" pitchFamily="34" charset="0"/>
                <a:ea typeface="+mn-ea"/>
                <a:cs typeface="+mn-cs"/>
              </a:rPr>
              <a:t> (Jeremias 12:1)</a:t>
            </a:r>
          </a:p>
          <a:p>
            <a:pPr algn="just">
              <a:defRPr/>
            </a:pPr>
            <a:endParaRPr lang="pt-BR" b="1" dirty="0"/>
          </a:p>
        </p:txBody>
      </p:sp>
      <p:sp>
        <p:nvSpPr>
          <p:cNvPr id="6758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E3F4D087-EAFA-4BE5-A59E-1FE13C287475}" type="slidenum">
              <a:rPr lang="pt-BR" altLang="pt-BR">
                <a:latin typeface="Berlin Sans FB Demi" panose="020E0802020502020306" pitchFamily="34" charset="0"/>
              </a:rPr>
              <a:pPr eaLnBrk="1" hangingPunct="1"/>
              <a:t>26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496388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en-US" b="1" dirty="0"/>
              <a:t>DEUS RESPONDE?</a:t>
            </a:r>
          </a:p>
          <a:p>
            <a:pPr algn="just">
              <a:defRPr/>
            </a:pPr>
            <a:endParaRPr lang="en-US" b="1" dirty="0"/>
          </a:p>
          <a:p>
            <a:pPr algn="just">
              <a:defRPr/>
            </a:pPr>
            <a:r>
              <a:rPr lang="en-US" b="1" dirty="0"/>
              <a:t>Claro. </a:t>
            </a:r>
            <a:r>
              <a:rPr lang="en-US" b="1" dirty="0" err="1"/>
              <a:t>Ele</a:t>
            </a:r>
            <a:r>
              <a:rPr lang="en-US" b="1" dirty="0"/>
              <a:t> </a:t>
            </a:r>
            <a:r>
              <a:rPr lang="en-US" b="1" dirty="0" err="1"/>
              <a:t>sempre</a:t>
            </a:r>
            <a:r>
              <a:rPr lang="en-US" b="1" dirty="0"/>
              <a:t> </a:t>
            </a:r>
            <a:r>
              <a:rPr lang="en-US" b="1" dirty="0" err="1"/>
              <a:t>responde</a:t>
            </a:r>
            <a:r>
              <a:rPr lang="en-US" b="1" dirty="0"/>
              <a:t>.</a:t>
            </a:r>
            <a:endParaRPr lang="pt-BR" b="1" dirty="0"/>
          </a:p>
        </p:txBody>
      </p:sp>
      <p:sp>
        <p:nvSpPr>
          <p:cNvPr id="6861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378504A5-4C54-44AF-9B65-C35FC267E866}" type="slidenum">
              <a:rPr lang="pt-BR" altLang="pt-BR">
                <a:latin typeface="Berlin Sans FB Demi" panose="020E0802020502020306" pitchFamily="34" charset="0"/>
              </a:rPr>
              <a:pPr eaLnBrk="1" hangingPunct="1"/>
              <a:t>27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820204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en-US" b="1" dirty="0"/>
              <a:t>TRÊS </a:t>
            </a:r>
            <a:r>
              <a:rPr lang="pt-BR" b="1" dirty="0"/>
              <a:t> RESPOSTAS DE DEUS:</a:t>
            </a:r>
            <a:endParaRPr lang="en-US" b="1" dirty="0"/>
          </a:p>
        </p:txBody>
      </p:sp>
      <p:sp>
        <p:nvSpPr>
          <p:cNvPr id="6963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44410950-55DA-41CB-A1E8-8F395D96EBAE}" type="slidenum">
              <a:rPr lang="pt-BR" altLang="pt-BR">
                <a:latin typeface="Berlin Sans FB Demi" panose="020E0802020502020306" pitchFamily="34" charset="0"/>
              </a:rPr>
              <a:pPr eaLnBrk="1" hangingPunct="1"/>
              <a:t>28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016993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en-US" b="1" dirty="0"/>
              <a:t>As </a:t>
            </a:r>
            <a:r>
              <a:rPr lang="en-US" b="1" dirty="0" err="1"/>
              <a:t>vezes</a:t>
            </a:r>
            <a:r>
              <a:rPr lang="en-US" b="1" dirty="0"/>
              <a:t> Deus </a:t>
            </a:r>
            <a:r>
              <a:rPr lang="en-US" b="1" dirty="0" err="1"/>
              <a:t>responde</a:t>
            </a:r>
            <a:r>
              <a:rPr lang="en-US" b="1" dirty="0"/>
              <a:t> com um SIM.</a:t>
            </a:r>
          </a:p>
          <a:p>
            <a:pPr algn="just">
              <a:defRPr/>
            </a:pPr>
            <a:endParaRPr lang="en-US" b="1" dirty="0"/>
          </a:p>
          <a:p>
            <a:pPr algn="just">
              <a:defRPr/>
            </a:pPr>
            <a:r>
              <a:rPr lang="en-US" b="1" dirty="0" err="1"/>
              <a:t>Sim</a:t>
            </a:r>
            <a:r>
              <a:rPr lang="en-US" b="1" dirty="0"/>
              <a:t> </a:t>
            </a:r>
            <a:r>
              <a:rPr lang="en-US" b="1" dirty="0" err="1"/>
              <a:t>para</a:t>
            </a:r>
            <a:r>
              <a:rPr lang="en-US" b="1" dirty="0"/>
              <a:t> o </a:t>
            </a:r>
            <a:r>
              <a:rPr lang="en-US" b="1" dirty="0" err="1"/>
              <a:t>que</a:t>
            </a:r>
            <a:r>
              <a:rPr lang="en-US" b="1" dirty="0"/>
              <a:t> </a:t>
            </a:r>
            <a:r>
              <a:rPr lang="en-US" b="1" dirty="0" err="1"/>
              <a:t>vc</a:t>
            </a:r>
            <a:r>
              <a:rPr lang="en-US" b="1" dirty="0"/>
              <a:t> </a:t>
            </a:r>
            <a:r>
              <a:rPr lang="en-US" b="1" dirty="0" err="1"/>
              <a:t>pede</a:t>
            </a:r>
            <a:r>
              <a:rPr lang="en-US" b="1" dirty="0"/>
              <a:t>.</a:t>
            </a:r>
          </a:p>
          <a:p>
            <a:pPr algn="just">
              <a:defRPr/>
            </a:pPr>
            <a:endParaRPr lang="en-US" b="1" dirty="0"/>
          </a:p>
          <a:p>
            <a:pPr algn="just">
              <a:defRPr/>
            </a:pPr>
            <a:r>
              <a:rPr lang="en-US" b="1" dirty="0" err="1"/>
              <a:t>Sim</a:t>
            </a:r>
            <a:r>
              <a:rPr lang="en-US" b="1" dirty="0"/>
              <a:t> </a:t>
            </a:r>
            <a:r>
              <a:rPr lang="en-US" b="1" dirty="0" err="1"/>
              <a:t>Eu</a:t>
            </a:r>
            <a:r>
              <a:rPr lang="en-US" b="1" dirty="0"/>
              <a:t> </a:t>
            </a:r>
            <a:r>
              <a:rPr lang="en-US" b="1" dirty="0" err="1"/>
              <a:t>vou</a:t>
            </a:r>
            <a:r>
              <a:rPr lang="en-US" b="1" dirty="0"/>
              <a:t> </a:t>
            </a:r>
            <a:r>
              <a:rPr lang="en-US" b="1" dirty="0" err="1"/>
              <a:t>te</a:t>
            </a:r>
            <a:r>
              <a:rPr lang="en-US" b="1" dirty="0"/>
              <a:t> responder, e a </a:t>
            </a:r>
            <a:r>
              <a:rPr lang="en-US" b="1" dirty="0" err="1"/>
              <a:t>resposta</a:t>
            </a:r>
            <a:r>
              <a:rPr lang="en-US" b="1" dirty="0"/>
              <a:t> </a:t>
            </a:r>
            <a:r>
              <a:rPr lang="en-US" b="1" dirty="0" err="1"/>
              <a:t>vem</a:t>
            </a:r>
            <a:r>
              <a:rPr lang="en-US" b="1" dirty="0"/>
              <a:t> </a:t>
            </a:r>
            <a:r>
              <a:rPr lang="en-US" b="1" dirty="0" err="1"/>
              <a:t>quase</a:t>
            </a:r>
            <a:r>
              <a:rPr lang="en-US" b="1" dirty="0"/>
              <a:t> </a:t>
            </a:r>
            <a:r>
              <a:rPr lang="en-US" b="1" dirty="0" err="1"/>
              <a:t>que</a:t>
            </a:r>
            <a:r>
              <a:rPr lang="en-US" b="1" dirty="0"/>
              <a:t> </a:t>
            </a:r>
            <a:r>
              <a:rPr lang="en-US" b="1" dirty="0" err="1"/>
              <a:t>na</a:t>
            </a:r>
            <a:r>
              <a:rPr lang="en-US" b="1" dirty="0"/>
              <a:t> </a:t>
            </a:r>
            <a:r>
              <a:rPr lang="en-US" b="1" dirty="0" err="1"/>
              <a:t>hora</a:t>
            </a:r>
            <a:r>
              <a:rPr lang="en-US" b="1" dirty="0"/>
              <a:t>.</a:t>
            </a:r>
          </a:p>
          <a:p>
            <a:pPr algn="just">
              <a:defRPr/>
            </a:pPr>
            <a:endParaRPr lang="en-US" b="1" dirty="0"/>
          </a:p>
          <a:p>
            <a:pPr algn="just">
              <a:defRPr/>
            </a:pPr>
            <a:r>
              <a:rPr lang="en-US" b="1" dirty="0"/>
              <a:t>Certa </a:t>
            </a:r>
            <a:r>
              <a:rPr lang="en-US" b="1" dirty="0" err="1"/>
              <a:t>vez</a:t>
            </a:r>
            <a:r>
              <a:rPr lang="en-US" b="1" dirty="0"/>
              <a:t> </a:t>
            </a:r>
            <a:r>
              <a:rPr lang="en-US" b="1" dirty="0" err="1"/>
              <a:t>uma</a:t>
            </a:r>
            <a:r>
              <a:rPr lang="en-US" b="1" dirty="0"/>
              <a:t> </a:t>
            </a:r>
            <a:r>
              <a:rPr lang="en-US" b="1" dirty="0" err="1"/>
              <a:t>mulher</a:t>
            </a:r>
            <a:r>
              <a:rPr lang="en-US" b="1" dirty="0"/>
              <a:t> </a:t>
            </a:r>
            <a:r>
              <a:rPr lang="en-US" b="1" dirty="0" err="1"/>
              <a:t>chamada</a:t>
            </a:r>
            <a:r>
              <a:rPr lang="en-US" b="1" dirty="0"/>
              <a:t> ANA </a:t>
            </a:r>
            <a:r>
              <a:rPr lang="en-US" b="1" dirty="0" err="1"/>
              <a:t>orou</a:t>
            </a:r>
            <a:r>
              <a:rPr lang="en-US" b="1" dirty="0"/>
              <a:t> a Deus e </a:t>
            </a:r>
            <a:r>
              <a:rPr lang="en-US" b="1" dirty="0" err="1"/>
              <a:t>pediu</a:t>
            </a:r>
            <a:r>
              <a:rPr lang="en-US" b="1" dirty="0"/>
              <a:t> um </a:t>
            </a:r>
            <a:r>
              <a:rPr lang="en-US" b="1" dirty="0" err="1"/>
              <a:t>filho</a:t>
            </a:r>
            <a:r>
              <a:rPr lang="en-US" b="1" dirty="0"/>
              <a:t>, </a:t>
            </a:r>
            <a:r>
              <a:rPr lang="en-US" b="1" dirty="0" err="1"/>
              <a:t>ela</a:t>
            </a:r>
            <a:r>
              <a:rPr lang="en-US" b="1" dirty="0"/>
              <a:t> </a:t>
            </a:r>
            <a:r>
              <a:rPr lang="en-US" b="1" dirty="0" err="1"/>
              <a:t>não</a:t>
            </a:r>
            <a:r>
              <a:rPr lang="en-US" b="1" dirty="0"/>
              <a:t> </a:t>
            </a:r>
            <a:r>
              <a:rPr lang="en-US" b="1" dirty="0" err="1"/>
              <a:t>tinha</a:t>
            </a:r>
            <a:r>
              <a:rPr lang="en-US" b="1" dirty="0"/>
              <a:t> </a:t>
            </a:r>
            <a:r>
              <a:rPr lang="en-US" b="1" dirty="0" err="1"/>
              <a:t>filhos</a:t>
            </a:r>
            <a:r>
              <a:rPr lang="en-US" b="1" dirty="0"/>
              <a:t> e </a:t>
            </a:r>
            <a:r>
              <a:rPr lang="en-US" b="1" dirty="0" err="1"/>
              <a:t>dar</a:t>
            </a:r>
            <a:r>
              <a:rPr lang="en-US" b="1" dirty="0"/>
              <a:t> a luz era algo </a:t>
            </a:r>
            <a:r>
              <a:rPr lang="en-US" b="1" dirty="0" err="1"/>
              <a:t>muito</a:t>
            </a:r>
            <a:r>
              <a:rPr lang="en-US" b="1" dirty="0"/>
              <a:t> </a:t>
            </a:r>
            <a:r>
              <a:rPr lang="en-US" b="1" dirty="0" err="1"/>
              <a:t>importane</a:t>
            </a:r>
            <a:r>
              <a:rPr lang="en-US" b="1" dirty="0"/>
              <a:t> </a:t>
            </a:r>
            <a:r>
              <a:rPr lang="en-US" b="1" dirty="0" err="1"/>
              <a:t>pra</a:t>
            </a:r>
            <a:r>
              <a:rPr lang="en-US" b="1" dirty="0"/>
              <a:t> </a:t>
            </a:r>
            <a:r>
              <a:rPr lang="en-US" b="1" dirty="0" err="1"/>
              <a:t>ela</a:t>
            </a:r>
            <a:r>
              <a:rPr lang="en-US" b="1" dirty="0"/>
              <a:t>, </a:t>
            </a:r>
            <a:r>
              <a:rPr lang="en-US" b="1" dirty="0" err="1"/>
              <a:t>naquela</a:t>
            </a:r>
            <a:r>
              <a:rPr lang="en-US" b="1" dirty="0"/>
              <a:t> </a:t>
            </a:r>
            <a:r>
              <a:rPr lang="en-US" b="1" dirty="0" err="1"/>
              <a:t>epoca</a:t>
            </a:r>
            <a:r>
              <a:rPr lang="en-US" b="1" dirty="0"/>
              <a:t> </a:t>
            </a:r>
            <a:r>
              <a:rPr lang="en-US" b="1" dirty="0" err="1"/>
              <a:t>uma</a:t>
            </a:r>
            <a:r>
              <a:rPr lang="en-US" b="1" dirty="0"/>
              <a:t> </a:t>
            </a:r>
            <a:r>
              <a:rPr lang="en-US" b="1" dirty="0" err="1"/>
              <a:t>mulher</a:t>
            </a:r>
            <a:r>
              <a:rPr lang="en-US" b="1" dirty="0"/>
              <a:t> </a:t>
            </a:r>
            <a:r>
              <a:rPr lang="en-US" b="1" dirty="0" err="1"/>
              <a:t>não</a:t>
            </a:r>
            <a:r>
              <a:rPr lang="en-US" b="1" dirty="0"/>
              <a:t> ter </a:t>
            </a:r>
            <a:r>
              <a:rPr lang="en-US" b="1" dirty="0" err="1"/>
              <a:t>filhos</a:t>
            </a:r>
            <a:r>
              <a:rPr lang="en-US" b="1" dirty="0"/>
              <a:t> era </a:t>
            </a:r>
            <a:r>
              <a:rPr lang="en-US" b="1" dirty="0" err="1"/>
              <a:t>motivo</a:t>
            </a:r>
            <a:r>
              <a:rPr lang="en-US" b="1" dirty="0"/>
              <a:t> de </a:t>
            </a:r>
            <a:r>
              <a:rPr lang="en-US" b="1" dirty="0" err="1"/>
              <a:t>vergonha</a:t>
            </a:r>
            <a:r>
              <a:rPr lang="en-US" b="1" dirty="0"/>
              <a:t>. </a:t>
            </a:r>
            <a:r>
              <a:rPr lang="en-US" b="1" dirty="0" err="1"/>
              <a:t>Então</a:t>
            </a:r>
            <a:r>
              <a:rPr lang="en-US" b="1" dirty="0"/>
              <a:t> </a:t>
            </a:r>
            <a:r>
              <a:rPr lang="en-US" b="1" dirty="0" err="1"/>
              <a:t>ela</a:t>
            </a:r>
            <a:r>
              <a:rPr lang="en-US" b="1" dirty="0"/>
              <a:t> </a:t>
            </a:r>
            <a:r>
              <a:rPr lang="en-US" b="1" dirty="0" err="1"/>
              <a:t>abriu</a:t>
            </a:r>
            <a:r>
              <a:rPr lang="en-US" b="1" dirty="0"/>
              <a:t> </a:t>
            </a:r>
            <a:r>
              <a:rPr lang="en-US" b="1" dirty="0" err="1"/>
              <a:t>seu</a:t>
            </a:r>
            <a:r>
              <a:rPr lang="en-US" b="1" dirty="0"/>
              <a:t> </a:t>
            </a:r>
            <a:r>
              <a:rPr lang="en-US" b="1" dirty="0" err="1"/>
              <a:t>coração</a:t>
            </a:r>
            <a:r>
              <a:rPr lang="en-US" b="1" dirty="0"/>
              <a:t> </a:t>
            </a:r>
            <a:r>
              <a:rPr lang="en-US" b="1" dirty="0" err="1"/>
              <a:t>pra</a:t>
            </a:r>
            <a:r>
              <a:rPr lang="en-US" b="1" dirty="0"/>
              <a:t> Deus, e Deus </a:t>
            </a:r>
            <a:r>
              <a:rPr lang="en-US" b="1" dirty="0" err="1"/>
              <a:t>respondeu</a:t>
            </a:r>
            <a:r>
              <a:rPr lang="en-US" b="1" dirty="0"/>
              <a:t>. Ela </a:t>
            </a:r>
            <a:r>
              <a:rPr lang="en-US" b="1" dirty="0" err="1"/>
              <a:t>ficou</a:t>
            </a:r>
            <a:r>
              <a:rPr lang="en-US" b="1" dirty="0"/>
              <a:t> </a:t>
            </a:r>
            <a:r>
              <a:rPr lang="en-US" b="1" dirty="0" err="1"/>
              <a:t>grávida</a:t>
            </a:r>
            <a:r>
              <a:rPr lang="en-US" b="1" dirty="0"/>
              <a:t> e </a:t>
            </a:r>
            <a:r>
              <a:rPr lang="en-US" b="1" dirty="0" err="1"/>
              <a:t>dedicou</a:t>
            </a:r>
            <a:r>
              <a:rPr lang="en-US" b="1" dirty="0"/>
              <a:t> </a:t>
            </a:r>
            <a:r>
              <a:rPr lang="en-US" b="1" dirty="0" err="1"/>
              <a:t>seu</a:t>
            </a:r>
            <a:r>
              <a:rPr lang="en-US" b="1" dirty="0"/>
              <a:t> </a:t>
            </a:r>
            <a:r>
              <a:rPr lang="en-US" b="1" dirty="0" err="1"/>
              <a:t>filho</a:t>
            </a:r>
            <a:r>
              <a:rPr lang="en-US" b="1" dirty="0"/>
              <a:t> </a:t>
            </a:r>
            <a:r>
              <a:rPr lang="en-US" b="1" dirty="0" err="1"/>
              <a:t>ao</a:t>
            </a:r>
            <a:r>
              <a:rPr lang="en-US" b="1" dirty="0"/>
              <a:t> </a:t>
            </a:r>
            <a:r>
              <a:rPr lang="en-US" b="1" dirty="0" err="1"/>
              <a:t>Senhor</a:t>
            </a:r>
            <a:r>
              <a:rPr lang="en-US" b="1" dirty="0"/>
              <a:t>, o </a:t>
            </a:r>
            <a:r>
              <a:rPr lang="en-US" b="1" dirty="0" err="1"/>
              <a:t>nome</a:t>
            </a:r>
            <a:r>
              <a:rPr lang="en-US" b="1" dirty="0"/>
              <a:t> dele era Samuel, e </a:t>
            </a:r>
            <a:r>
              <a:rPr lang="en-US" b="1" dirty="0" err="1"/>
              <a:t>depois</a:t>
            </a:r>
            <a:r>
              <a:rPr lang="en-US" b="1" dirty="0"/>
              <a:t>, Ana </a:t>
            </a:r>
            <a:r>
              <a:rPr lang="en-US" b="1" dirty="0" err="1"/>
              <a:t>que</a:t>
            </a:r>
            <a:r>
              <a:rPr lang="en-US" b="1" dirty="0"/>
              <a:t> antes era </a:t>
            </a:r>
            <a:r>
              <a:rPr lang="en-US" b="1" dirty="0" err="1"/>
              <a:t>estéril</a:t>
            </a:r>
            <a:r>
              <a:rPr lang="en-US" b="1" dirty="0"/>
              <a:t>, </a:t>
            </a:r>
            <a:r>
              <a:rPr lang="en-US" b="1" dirty="0" err="1"/>
              <a:t>teve</a:t>
            </a:r>
            <a:r>
              <a:rPr lang="en-US" b="1" dirty="0"/>
              <a:t> </a:t>
            </a:r>
            <a:r>
              <a:rPr lang="en-US" b="1" dirty="0" err="1"/>
              <a:t>mais</a:t>
            </a:r>
            <a:r>
              <a:rPr lang="en-US" b="1" dirty="0"/>
              <a:t> </a:t>
            </a:r>
            <a:r>
              <a:rPr lang="en-US" b="1" dirty="0" err="1"/>
              <a:t>quatro</a:t>
            </a:r>
            <a:r>
              <a:rPr lang="en-US" b="1" dirty="0"/>
              <a:t> </a:t>
            </a:r>
            <a:r>
              <a:rPr lang="en-US" b="1" dirty="0" err="1"/>
              <a:t>filhos</a:t>
            </a:r>
            <a:r>
              <a:rPr lang="en-US" b="1" dirty="0"/>
              <a:t>.</a:t>
            </a:r>
          </a:p>
          <a:p>
            <a:pPr algn="just">
              <a:defRPr/>
            </a:pPr>
            <a:r>
              <a:rPr lang="en-US" b="1" dirty="0" err="1"/>
              <a:t>Esta</a:t>
            </a:r>
            <a:r>
              <a:rPr lang="en-US" b="1" dirty="0"/>
              <a:t> </a:t>
            </a:r>
            <a:r>
              <a:rPr lang="en-US" b="1" dirty="0" err="1"/>
              <a:t>história</a:t>
            </a:r>
            <a:r>
              <a:rPr lang="en-US" b="1" dirty="0"/>
              <a:t> </a:t>
            </a:r>
            <a:r>
              <a:rPr lang="en-US" b="1" dirty="0" err="1"/>
              <a:t>está</a:t>
            </a:r>
            <a:r>
              <a:rPr lang="en-US" b="1" dirty="0"/>
              <a:t> </a:t>
            </a:r>
            <a:r>
              <a:rPr lang="en-US" b="1" dirty="0" err="1"/>
              <a:t>na</a:t>
            </a:r>
            <a:r>
              <a:rPr lang="en-US" b="1" dirty="0"/>
              <a:t> </a:t>
            </a:r>
            <a:r>
              <a:rPr lang="en-US" b="1" dirty="0" err="1"/>
              <a:t>Biblia</a:t>
            </a:r>
            <a:r>
              <a:rPr lang="en-US" b="1" dirty="0"/>
              <a:t> no </a:t>
            </a:r>
            <a:r>
              <a:rPr lang="en-US" b="1" dirty="0" err="1"/>
              <a:t>livro</a:t>
            </a:r>
            <a:r>
              <a:rPr lang="en-US" b="1" dirty="0"/>
              <a:t> de 1 Sam 1.</a:t>
            </a:r>
            <a:endParaRPr lang="pt-BR" b="1" dirty="0"/>
          </a:p>
        </p:txBody>
      </p:sp>
      <p:sp>
        <p:nvSpPr>
          <p:cNvPr id="706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15464C79-67A6-4D66-AE6E-1CB91CC080D2}" type="slidenum">
              <a:rPr lang="pt-BR" altLang="pt-BR">
                <a:latin typeface="Berlin Sans FB Demi" panose="020E0802020502020306" pitchFamily="34" charset="0"/>
              </a:rPr>
              <a:pPr eaLnBrk="1" hangingPunct="1"/>
              <a:t>29</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94476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4B07C-D80C-5A72-1BFB-B3B2BA0BF1B7}"/>
            </a:ext>
          </a:extLst>
        </p:cNvPr>
        <p:cNvGrpSpPr/>
        <p:nvPr/>
      </p:nvGrpSpPr>
      <p:grpSpPr>
        <a:xfrm>
          <a:off x="0" y="0"/>
          <a:ext cx="0" cy="0"/>
          <a:chOff x="0" y="0"/>
          <a:chExt cx="0" cy="0"/>
        </a:xfrm>
      </p:grpSpPr>
      <p:sp>
        <p:nvSpPr>
          <p:cNvPr id="43010" name="Espaço Reservado para Imagem de Slide 1">
            <a:extLst>
              <a:ext uri="{FF2B5EF4-FFF2-40B4-BE49-F238E27FC236}">
                <a16:creationId xmlns:a16="http://schemas.microsoft.com/office/drawing/2014/main" id="{862E32B7-B892-E0B9-37AA-9265935BEA3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a:extLst>
              <a:ext uri="{FF2B5EF4-FFF2-40B4-BE49-F238E27FC236}">
                <a16:creationId xmlns:a16="http://schemas.microsoft.com/office/drawing/2014/main" id="{00799301-CD22-35BC-2539-DBFB47FD2C05}"/>
              </a:ext>
            </a:extLst>
          </p:cNvPr>
          <p:cNvSpPr>
            <a:spLocks noGrp="1"/>
          </p:cNvSpPr>
          <p:nvPr>
            <p:ph type="body" idx="1"/>
          </p:nvPr>
        </p:nvSpPr>
        <p:spPr/>
        <p:txBody>
          <a:bodyPr>
            <a:normAutofit/>
          </a:bodyPr>
          <a:lstStyle/>
          <a:p>
            <a:pPr algn="just">
              <a:defRPr/>
            </a:pPr>
            <a:r>
              <a:rPr lang="pt-BR" dirty="0"/>
              <a:t>Quando eu era pequeno tinha uma brincadeira que se chamava...TELEFONE SEM FIO.</a:t>
            </a:r>
          </a:p>
          <a:p>
            <a:pPr algn="just">
              <a:defRPr/>
            </a:pPr>
            <a:r>
              <a:rPr lang="pt-BR" dirty="0"/>
              <a:t>Um sentava ao lado do outro o primeiro da fila falava uma palavra no ouvido do segundo e um ia passando para o outro e o ultimo falava em voz alta a palavra que ele recebeu...quase sempre ele errava, porque no meio do caminho alguém entendia errado e aí passava pra frente. Era muito engraçado. PS.: “Quando a gente é criança, muita coisa é engraçada.”</a:t>
            </a:r>
            <a:endParaRPr lang="pt-BR" b="1" dirty="0"/>
          </a:p>
        </p:txBody>
      </p:sp>
      <p:sp>
        <p:nvSpPr>
          <p:cNvPr id="43012" name="Espaço Reservado para Número de Slide 3">
            <a:extLst>
              <a:ext uri="{FF2B5EF4-FFF2-40B4-BE49-F238E27FC236}">
                <a16:creationId xmlns:a16="http://schemas.microsoft.com/office/drawing/2014/main" id="{E4127B4E-1C51-5497-DCC9-9F2BFFDFD3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384B417D-B3DA-46AA-80DE-0E60AC5F6A19}" type="slidenum">
              <a:rPr lang="pt-BR" altLang="pt-BR">
                <a:latin typeface="Berlin Sans FB Demi" panose="020E0802020502020306" pitchFamily="34" charset="0"/>
              </a:rPr>
              <a:pPr eaLnBrk="1" hangingPunct="1"/>
              <a:t>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416435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en-US" b="1" dirty="0"/>
              <a:t>As </a:t>
            </a:r>
            <a:r>
              <a:rPr lang="en-US" b="1" dirty="0" err="1"/>
              <a:t>vezes</a:t>
            </a:r>
            <a:r>
              <a:rPr lang="en-US" b="1" dirty="0"/>
              <a:t> Deus </a:t>
            </a:r>
            <a:r>
              <a:rPr lang="en-US" b="1" dirty="0" err="1"/>
              <a:t>responde</a:t>
            </a:r>
            <a:r>
              <a:rPr lang="en-US" b="1" dirty="0"/>
              <a:t> NÃO!</a:t>
            </a:r>
          </a:p>
          <a:p>
            <a:pPr algn="just">
              <a:defRPr/>
            </a:pPr>
            <a:endParaRPr lang="en-US" b="1" dirty="0"/>
          </a:p>
          <a:p>
            <a:pPr algn="just">
              <a:defRPr/>
            </a:pPr>
            <a:r>
              <a:rPr lang="en-US" b="1" dirty="0" err="1"/>
              <a:t>Não</a:t>
            </a:r>
            <a:r>
              <a:rPr lang="en-US" b="1" dirty="0"/>
              <a:t> </a:t>
            </a:r>
            <a:r>
              <a:rPr lang="en-US" b="1" dirty="0" err="1"/>
              <a:t>para</a:t>
            </a:r>
            <a:r>
              <a:rPr lang="en-US" b="1" dirty="0"/>
              <a:t> o </a:t>
            </a:r>
            <a:r>
              <a:rPr lang="en-US" b="1" dirty="0" err="1"/>
              <a:t>que</a:t>
            </a:r>
            <a:r>
              <a:rPr lang="en-US" b="1" dirty="0"/>
              <a:t> </a:t>
            </a:r>
            <a:r>
              <a:rPr lang="en-US" b="1" dirty="0" err="1"/>
              <a:t>você</a:t>
            </a:r>
            <a:r>
              <a:rPr lang="en-US" b="1" dirty="0"/>
              <a:t> </a:t>
            </a:r>
            <a:r>
              <a:rPr lang="en-US" b="1" dirty="0" err="1"/>
              <a:t>pede</a:t>
            </a:r>
            <a:r>
              <a:rPr lang="en-US" b="1" dirty="0"/>
              <a:t>. </a:t>
            </a:r>
            <a:r>
              <a:rPr lang="en-US" b="1" dirty="0" err="1"/>
              <a:t>Lembra</a:t>
            </a:r>
            <a:r>
              <a:rPr lang="en-US" b="1" dirty="0"/>
              <a:t>? </a:t>
            </a:r>
            <a:r>
              <a:rPr lang="en-US" b="1" dirty="0" err="1"/>
              <a:t>Ele</a:t>
            </a:r>
            <a:r>
              <a:rPr lang="en-US" b="1" dirty="0"/>
              <a:t> </a:t>
            </a:r>
            <a:r>
              <a:rPr lang="en-US" b="1" dirty="0" err="1"/>
              <a:t>sabe</a:t>
            </a:r>
            <a:r>
              <a:rPr lang="en-US" b="1" dirty="0"/>
              <a:t> o </a:t>
            </a:r>
            <a:r>
              <a:rPr lang="en-US" b="1" dirty="0" err="1"/>
              <a:t>que</a:t>
            </a:r>
            <a:r>
              <a:rPr lang="en-US" b="1" dirty="0"/>
              <a:t> é </a:t>
            </a:r>
            <a:r>
              <a:rPr lang="en-US" b="1" dirty="0" err="1"/>
              <a:t>melhor</a:t>
            </a:r>
            <a:r>
              <a:rPr lang="en-US" b="1" dirty="0"/>
              <a:t> </a:t>
            </a:r>
            <a:r>
              <a:rPr lang="en-US" b="1" dirty="0" err="1"/>
              <a:t>pra</a:t>
            </a:r>
            <a:r>
              <a:rPr lang="en-US" b="1" dirty="0"/>
              <a:t> </a:t>
            </a:r>
            <a:r>
              <a:rPr lang="en-US" b="1" dirty="0" err="1"/>
              <a:t>nós</a:t>
            </a:r>
            <a:r>
              <a:rPr lang="en-US" b="1" dirty="0"/>
              <a:t> e com </a:t>
            </a:r>
            <a:r>
              <a:rPr lang="en-US" b="1" dirty="0" err="1"/>
              <a:t>certeza</a:t>
            </a:r>
            <a:r>
              <a:rPr lang="en-US" b="1" dirty="0"/>
              <a:t> </a:t>
            </a:r>
            <a:r>
              <a:rPr lang="en-US" b="1" dirty="0" err="1"/>
              <a:t>ele</a:t>
            </a:r>
            <a:r>
              <a:rPr lang="en-US" b="1" dirty="0"/>
              <a:t> </a:t>
            </a:r>
            <a:r>
              <a:rPr lang="en-US" b="1" dirty="0" err="1"/>
              <a:t>está</a:t>
            </a:r>
            <a:r>
              <a:rPr lang="en-US" b="1" dirty="0"/>
              <a:t> </a:t>
            </a:r>
            <a:r>
              <a:rPr lang="en-US" b="1" dirty="0" err="1"/>
              <a:t>vendo</a:t>
            </a:r>
            <a:r>
              <a:rPr lang="en-US" b="1" dirty="0"/>
              <a:t> </a:t>
            </a:r>
            <a:r>
              <a:rPr lang="en-US" b="1" dirty="0" err="1"/>
              <a:t>algo</a:t>
            </a:r>
            <a:r>
              <a:rPr lang="en-US" b="1" dirty="0"/>
              <a:t> </a:t>
            </a:r>
            <a:r>
              <a:rPr lang="en-US" b="1" dirty="0" err="1"/>
              <a:t>que</a:t>
            </a:r>
            <a:r>
              <a:rPr lang="en-US" b="1" dirty="0"/>
              <a:t> </a:t>
            </a:r>
            <a:r>
              <a:rPr lang="en-US" b="1" dirty="0" err="1"/>
              <a:t>eu</a:t>
            </a:r>
            <a:r>
              <a:rPr lang="en-US" b="1" dirty="0"/>
              <a:t> </a:t>
            </a:r>
            <a:r>
              <a:rPr lang="en-US" b="1" dirty="0" err="1"/>
              <a:t>não</a:t>
            </a:r>
            <a:r>
              <a:rPr lang="en-US" b="1" dirty="0"/>
              <a:t> </a:t>
            </a:r>
            <a:r>
              <a:rPr lang="en-US" b="1" dirty="0" err="1"/>
              <a:t>estou</a:t>
            </a:r>
            <a:r>
              <a:rPr lang="en-US" b="1" dirty="0"/>
              <a:t>, e as </a:t>
            </a:r>
            <a:r>
              <a:rPr lang="en-US" b="1" dirty="0" err="1"/>
              <a:t>vezes</a:t>
            </a:r>
            <a:r>
              <a:rPr lang="en-US" b="1" dirty="0"/>
              <a:t> </a:t>
            </a:r>
            <a:r>
              <a:rPr lang="en-US" b="1" dirty="0" err="1"/>
              <a:t>sua</a:t>
            </a:r>
            <a:r>
              <a:rPr lang="en-US" b="1" dirty="0"/>
              <a:t> </a:t>
            </a:r>
            <a:r>
              <a:rPr lang="en-US" b="1" dirty="0" err="1"/>
              <a:t>resposta</a:t>
            </a:r>
            <a:r>
              <a:rPr lang="en-US" b="1" dirty="0"/>
              <a:t> é </a:t>
            </a:r>
            <a:r>
              <a:rPr lang="en-US" b="1" dirty="0" err="1"/>
              <a:t>não</a:t>
            </a:r>
            <a:r>
              <a:rPr lang="en-US" b="1" dirty="0"/>
              <a:t> </a:t>
            </a:r>
            <a:r>
              <a:rPr lang="en-US" b="1" dirty="0" err="1"/>
              <a:t>porque</a:t>
            </a:r>
            <a:r>
              <a:rPr lang="en-US" b="1" dirty="0"/>
              <a:t> o </a:t>
            </a:r>
            <a:r>
              <a:rPr lang="en-US" b="1" dirty="0" err="1"/>
              <a:t>melhor</a:t>
            </a:r>
            <a:r>
              <a:rPr lang="en-US" b="1" dirty="0"/>
              <a:t> é </a:t>
            </a:r>
            <a:r>
              <a:rPr lang="en-US" b="1" dirty="0" err="1"/>
              <a:t>não</a:t>
            </a:r>
            <a:r>
              <a:rPr lang="en-US" b="1" dirty="0"/>
              <a:t>.</a:t>
            </a:r>
          </a:p>
          <a:p>
            <a:pPr algn="just">
              <a:defRPr/>
            </a:pPr>
            <a:endParaRPr lang="en-US" b="1" dirty="0"/>
          </a:p>
          <a:p>
            <a:pPr algn="just">
              <a:defRPr/>
            </a:pPr>
            <a:r>
              <a:rPr lang="pt-BR" b="1" dirty="0"/>
              <a:t>Pouco antes de JESUS ser preso, com angustia no coração, aflito, então foi orar e Ele fez um pedido a Deus “se puder passa de mim este cálice” </a:t>
            </a:r>
          </a:p>
          <a:p>
            <a:pPr algn="just">
              <a:defRPr/>
            </a:pPr>
            <a:r>
              <a:rPr lang="pt-BR" b="1" dirty="0"/>
              <a:t>Mas Deus não atendeu seu pedido. Pois essa era a única forma de Salvar a humanidade. Lucas 22:42</a:t>
            </a:r>
          </a:p>
          <a:p>
            <a:pPr algn="just">
              <a:defRPr/>
            </a:pPr>
            <a:endParaRPr lang="en-US" b="1" dirty="0"/>
          </a:p>
          <a:p>
            <a:pPr algn="just">
              <a:defRPr/>
            </a:pPr>
            <a:endParaRPr lang="en-US" b="1" dirty="0"/>
          </a:p>
          <a:p>
            <a:pPr algn="just">
              <a:defRPr/>
            </a:pPr>
            <a:endParaRPr lang="pt-BR" b="1" dirty="0"/>
          </a:p>
        </p:txBody>
      </p:sp>
      <p:sp>
        <p:nvSpPr>
          <p:cNvPr id="716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72A49C4C-9615-487F-9B29-759275D4FED8}" type="slidenum">
              <a:rPr lang="pt-BR" altLang="pt-BR">
                <a:latin typeface="Berlin Sans FB Demi" panose="020E0802020502020306" pitchFamily="34" charset="0"/>
              </a:rPr>
              <a:pPr eaLnBrk="1" hangingPunct="1"/>
              <a:t>30</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790574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a:t>Deus pode dizer ESPERE UM POUCO. Agora não é o momento, você ainda não esta preparado. </a:t>
            </a:r>
          </a:p>
          <a:p>
            <a:pPr algn="just">
              <a:defRPr/>
            </a:pPr>
            <a:endParaRPr lang="pt-BR" b="1" dirty="0"/>
          </a:p>
          <a:p>
            <a:pPr algn="just">
              <a:defRPr/>
            </a:pPr>
            <a:r>
              <a:rPr lang="pt-BR" b="1" dirty="0"/>
              <a:t>O Tempo de Deus é diferente do Nosso. Ele sabe qual o momento certo pra tudo. </a:t>
            </a:r>
          </a:p>
          <a:p>
            <a:pPr algn="just">
              <a:defRPr/>
            </a:pPr>
            <a:endParaRPr lang="en-US" b="1" dirty="0"/>
          </a:p>
          <a:p>
            <a:pPr algn="just">
              <a:defRPr/>
            </a:pPr>
            <a:r>
              <a:rPr lang="pt-BR" b="1" dirty="0"/>
              <a:t>LÁZARO ficou doente e Jesus ao ser notificado, em vez de ir curar Lázaro ele foi pra outro lugar mais distante. Quando um amigo teu fica muito doente e </a:t>
            </a:r>
            <a:r>
              <a:rPr lang="pt-BR" b="1" dirty="0" err="1"/>
              <a:t>voce</a:t>
            </a:r>
            <a:r>
              <a:rPr lang="pt-BR" b="1" dirty="0"/>
              <a:t> pode fazer alguma coisa </a:t>
            </a:r>
            <a:r>
              <a:rPr lang="pt-BR" b="1" dirty="0" err="1"/>
              <a:t>vc</a:t>
            </a:r>
            <a:r>
              <a:rPr lang="pt-BR" b="1" dirty="0"/>
              <a:t> vai pra longe ou vai ajudar? Mas Jesus foi pra longe.</a:t>
            </a:r>
          </a:p>
          <a:p>
            <a:pPr algn="just">
              <a:defRPr/>
            </a:pPr>
            <a:r>
              <a:rPr lang="pt-BR" b="1" dirty="0"/>
              <a:t>Lázaro Morreu, aí então Jesus foi pra casa de Lázaro e suas irmãs, quando ele chegou lá já havia 4 dias que seu amigo havia morrido. Mas para glorificar o nome de Deus e provar a todos que O Pai o enviara, Jesus </a:t>
            </a:r>
            <a:r>
              <a:rPr lang="pt-BR" b="1" dirty="0" err="1"/>
              <a:t>ressucitou</a:t>
            </a:r>
            <a:r>
              <a:rPr lang="pt-BR" b="1" dirty="0"/>
              <a:t> a Lázaro.</a:t>
            </a:r>
          </a:p>
          <a:p>
            <a:pPr algn="just">
              <a:defRPr/>
            </a:pPr>
            <a:endParaRPr lang="pt-BR" b="1" dirty="0"/>
          </a:p>
          <a:p>
            <a:pPr algn="just">
              <a:defRPr/>
            </a:pPr>
            <a:endParaRPr lang="pt-BR" b="1" dirty="0"/>
          </a:p>
        </p:txBody>
      </p:sp>
      <p:sp>
        <p:nvSpPr>
          <p:cNvPr id="7270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4FF44FFB-BEE0-4132-B1E4-4A14E7D43A32}" type="slidenum">
              <a:rPr lang="pt-BR" altLang="pt-BR">
                <a:latin typeface="Berlin Sans FB Demi" panose="020E0802020502020306" pitchFamily="34" charset="0"/>
              </a:rPr>
              <a:pPr eaLnBrk="1" hangingPunct="1"/>
              <a:t>31</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849457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a:t>E você pode orar SENTADO</a:t>
            </a:r>
          </a:p>
        </p:txBody>
      </p:sp>
      <p:sp>
        <p:nvSpPr>
          <p:cNvPr id="737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1108DA44-948F-497D-A719-E97856820F17}" type="slidenum">
              <a:rPr lang="pt-BR" altLang="pt-BR">
                <a:latin typeface="Berlin Sans FB Demi" panose="020E0802020502020306" pitchFamily="34" charset="0"/>
              </a:rPr>
              <a:pPr eaLnBrk="1" hangingPunct="1"/>
              <a:t>32</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933736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a:t>DEITADO</a:t>
            </a:r>
          </a:p>
        </p:txBody>
      </p:sp>
      <p:sp>
        <p:nvSpPr>
          <p:cNvPr id="7475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D47AFD23-610A-4F79-841A-52A12F80C1C1}" type="slidenum">
              <a:rPr lang="pt-BR" altLang="pt-BR">
                <a:latin typeface="Berlin Sans FB Demi" panose="020E0802020502020306" pitchFamily="34" charset="0"/>
              </a:rPr>
              <a:pPr eaLnBrk="1" hangingPunct="1"/>
              <a:t>33</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540512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a:t>Tomando BANHO</a:t>
            </a:r>
          </a:p>
        </p:txBody>
      </p:sp>
      <p:sp>
        <p:nvSpPr>
          <p:cNvPr id="757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CAB2A2CA-6B8D-4027-8ACC-79E2270C5D5C}" type="slidenum">
              <a:rPr lang="pt-BR" altLang="pt-BR">
                <a:latin typeface="Berlin Sans FB Demi" panose="020E0802020502020306" pitchFamily="34" charset="0"/>
              </a:rPr>
              <a:pPr eaLnBrk="1" hangingPunct="1"/>
              <a:t>34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406389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a:t>ANDANDO</a:t>
            </a:r>
          </a:p>
        </p:txBody>
      </p:sp>
      <p:sp>
        <p:nvSpPr>
          <p:cNvPr id="768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A7243CA7-EBB1-4A2A-A044-2D0FCFF07FF4}" type="slidenum">
              <a:rPr lang="pt-BR" altLang="pt-BR">
                <a:latin typeface="Berlin Sans FB Demi" panose="020E0802020502020306" pitchFamily="34" charset="0"/>
              </a:rPr>
              <a:pPr eaLnBrk="1" hangingPunct="1"/>
              <a:t>35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733908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b="1" dirty="0"/>
              <a:t>AJOELHADO</a:t>
            </a:r>
          </a:p>
        </p:txBody>
      </p:sp>
      <p:sp>
        <p:nvSpPr>
          <p:cNvPr id="778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EDF7F633-6417-4339-B371-2422C025FDAE}" type="slidenum">
              <a:rPr lang="pt-BR" altLang="pt-BR">
                <a:latin typeface="Berlin Sans FB Demi" panose="020E0802020502020306" pitchFamily="34" charset="0"/>
              </a:rPr>
              <a:pPr eaLnBrk="1" hangingPunct="1"/>
              <a:t>36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770890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fontScale="85000" lnSpcReduction="10000"/>
          </a:bodyPr>
          <a:lstStyle/>
          <a:p>
            <a:pPr algn="just">
              <a:defRPr/>
            </a:pPr>
            <a:r>
              <a:rPr lang="en-US" b="1" dirty="0" err="1"/>
              <a:t>Não</a:t>
            </a:r>
            <a:r>
              <a:rPr lang="en-US" b="1" dirty="0"/>
              <a:t> </a:t>
            </a:r>
            <a:r>
              <a:rPr lang="en-US" b="1" dirty="0" err="1"/>
              <a:t>importa</a:t>
            </a:r>
            <a:r>
              <a:rPr lang="en-US" b="1" dirty="0"/>
              <a:t>. </a:t>
            </a:r>
            <a:r>
              <a:rPr lang="en-US" b="1" dirty="0" err="1"/>
              <a:t>Faça</a:t>
            </a:r>
            <a:r>
              <a:rPr lang="en-US" b="1" dirty="0"/>
              <a:t> da </a:t>
            </a:r>
            <a:r>
              <a:rPr lang="en-US" b="1" dirty="0" err="1"/>
              <a:t>oração</a:t>
            </a:r>
            <a:r>
              <a:rPr lang="en-US" b="1" dirty="0"/>
              <a:t> um HÁBITO e </a:t>
            </a:r>
            <a:r>
              <a:rPr lang="en-US" b="1" dirty="0" err="1"/>
              <a:t>sua</a:t>
            </a:r>
            <a:r>
              <a:rPr lang="en-US" b="1" dirty="0"/>
              <a:t> </a:t>
            </a:r>
            <a:r>
              <a:rPr lang="en-US" b="1" dirty="0" err="1"/>
              <a:t>vida</a:t>
            </a:r>
            <a:r>
              <a:rPr lang="en-US" b="1" dirty="0"/>
              <a:t> </a:t>
            </a:r>
            <a:r>
              <a:rPr lang="en-US" b="1" dirty="0" err="1"/>
              <a:t>será</a:t>
            </a:r>
            <a:r>
              <a:rPr lang="en-US" b="1" dirty="0"/>
              <a:t> </a:t>
            </a:r>
            <a:r>
              <a:rPr lang="en-US" b="1" dirty="0" err="1"/>
              <a:t>diferente</a:t>
            </a:r>
            <a:r>
              <a:rPr lang="en-US" b="1" dirty="0"/>
              <a:t>!</a:t>
            </a:r>
          </a:p>
          <a:p>
            <a:pPr algn="just">
              <a:defRPr/>
            </a:pPr>
            <a:endParaRPr lang="pt-BR" b="1" dirty="0"/>
          </a:p>
          <a:p>
            <a:pPr algn="just">
              <a:defRPr/>
            </a:pPr>
            <a:r>
              <a:rPr lang="pt-BR" dirty="0"/>
              <a:t>NEVE QUENTE – INSPIRAÇÃO JUVENIL 1977-308. CPB.</a:t>
            </a:r>
          </a:p>
          <a:p>
            <a:pPr algn="just">
              <a:defRPr/>
            </a:pPr>
            <a:r>
              <a:rPr lang="pt-BR" dirty="0"/>
              <a:t>Dá a neve como lã, e espalha a geada como cinza. Salmo 147:16. </a:t>
            </a:r>
          </a:p>
          <a:p>
            <a:pPr algn="just">
              <a:defRPr/>
            </a:pPr>
            <a:r>
              <a:rPr lang="pt-BR" dirty="0"/>
              <a:t>Como pode uma substância fria como neve ser quente como a lã? Três pás, manejadas por três adolescentes, puseram-se a cavar a camada de oito metros de neve, nas Montanhas Rochosas de Colorado. Havia boa razão para a rapidez dom que trabalhavam — e três horas depois tinham terminado a obra. Uma forte nevasca, a uma temperatura de 30° abaixo de zero não é ideal para se ficar de braços cruzados. Logo a caverna estava bastante grande para os três dormirem confortavelmente, e bastante alta para se porem de pé, no centro. Que alívio, poderem dormir ao calor de, sua cama portátil. No interior de sua caverna de neve a temperatura era de 30° acima de zero, ou seja, 60° mais quente do que o frio ar noturno. É que a neve é um isolador natural, protegendo-os das mudanças externas da temperatura. Justamente antes de Jesus voltar, os filhos fiéis de Deus são aconselhados a "obter calor da frieza dos outros, coragem de sua covardia e lealdade de seu </a:t>
            </a:r>
            <a:r>
              <a:rPr lang="pt-BR" dirty="0" err="1"/>
              <a:t>atraiçoamento</a:t>
            </a:r>
            <a:r>
              <a:rPr lang="pt-BR" dirty="0"/>
              <a:t>". - 5T, p. 136; Como fazer isto? Em certo inverno havia numa região do Estado de Nova Iorque um metro de neve, e em certa parte se formou uma duna de neve de três metros de espessura. Os canos de água; mesmo os muito profundos, congelaram-se por toda parte, me nos onde a neve era muito alta. Nesta região, mesmo os brejos mal congelaram sob a neve. Por quê? A neve se compõe de 90% de ar. Esse espaço de ar insulou o solo, a relva, as flores e os canos de água. O segredo do calor na neve é o ar que nela existe. Se respiramos ar espiritual da parte de Deus, somos aquecidos. "A oração é a respiração da alma" (Mensagens aos Jovens, 249), isolando-nos da frieza daqueles que são controlados por Satanás. Quando você ora, escutar as mensagens de Deus será para o seu coração como um cálido brilho, protegendo-o do frio do pecado. Hoje é sua oportunidade de, pela oração, respirar um constante suprimento do cálido Espírito de Jesus. Este é o segredo do poder, da vitalidade e calor espirituais. Sim, Deus pode tornar a fria neve, quente como lã. </a:t>
            </a:r>
            <a:endParaRPr lang="pt-BR" b="1" dirty="0"/>
          </a:p>
        </p:txBody>
      </p:sp>
      <p:sp>
        <p:nvSpPr>
          <p:cNvPr id="788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A5F83743-0449-45A7-B7D8-7CAA8C57D12B}" type="slidenum">
              <a:rPr lang="pt-BR" altLang="pt-BR">
                <a:latin typeface="Berlin Sans FB Demi" panose="020E0802020502020306" pitchFamily="34" charset="0"/>
              </a:rPr>
              <a:pPr eaLnBrk="1" hangingPunct="1"/>
              <a:t>37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439762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fontScale="92500" lnSpcReduction="10000"/>
          </a:bodyPr>
          <a:lstStyle/>
          <a:p>
            <a:pPr algn="just">
              <a:defRPr/>
            </a:pPr>
            <a:r>
              <a:rPr lang="pt-BR" dirty="0"/>
              <a:t>UM PEDIDO OUSADO – INSPIRAÇÃO JUVENIL 1983-361. CPB</a:t>
            </a:r>
          </a:p>
          <a:p>
            <a:pPr algn="just">
              <a:defRPr/>
            </a:pPr>
            <a:r>
              <a:rPr lang="pt-BR" dirty="0"/>
              <a:t>Em novembro de 1875 o Suez foi posto à venda. O Quediva do Egito estava disposto a vender metade das ações, mas queria o dinheiro à vista, imediatamente. O primeiro ministro da Inglaterra viu aí uma maravilhosa oportunidade. Afinal, muitos dos navios que usavam o canal pertenciam à Inglaterra. Se houvesse uma guerra, a Inglaterra ficaria em situação muito difícil. Era importante que essa oportunidade não fosse perdida. O primeiro ministro instruiu o representante britânico no Cairo a assinar o contrato. Quatro milhões de libras tinham de ser pagas dentro de poucas horas. Como conseguiriam esse dinheiro em tão pouco tempo? Não havia tempo de convocar o Parlamento. Um pedido de empréstimo ao Banco da Inglaterra levaria semanas de reuniões, investigações, considerações. O retardamento poderia significar a perda da oportunidade. Alguém por certo compraria se eles hesitassem. O primeiro ministro decidiu adotar um plano de ação mais rápido. Ele ordenou a seu secretário que permanecesse do lado de fora do gabinete do Ministério; assim que a decisão de um pedido de empréstimo fosse tomada, ele poria a cabeça para fora da porta e diria apenas a palavra: "Sim." O secretário devia então ir direto ao Sr. Rothschild, o homem mais rico da Europa, e solicitar o empréstimo. No devido tempo o primeiro ministro abriu a porta. "Sim", ele cochichou. E o secretário correu ao Sr. Rothschild. "O primeiro ministro quer quatro milhões de libras para amanhã", disse o secretário! "E muito importante." "Qual é a garantia?" perguntou o Sr. Rothschild. "O governo britânico", respondeu o secretário. “O senhor terá o dinheiro", disse o banqueiro. E o pagamento foi efetuado a tempo. O primeiro ministro que teve a coragem de ir diretamente ao Sr. Rothschild, em nome do governo britânico, foi Benjamim </a:t>
            </a:r>
            <a:r>
              <a:rPr lang="pt-BR" dirty="0" err="1"/>
              <a:t>Disraeli</a:t>
            </a:r>
            <a:r>
              <a:rPr lang="pt-BR" dirty="0"/>
              <a:t>, cujo nascimento ocorreu na data de hoje. Precisamos ter esta mesma ousadia ao levar nossos pedidos ao Rei do Universo. Jesus Cristo é nossa garantia. Tudo que pedirmos em Seu nome, receberemos.</a:t>
            </a:r>
            <a:endParaRPr lang="pt-BR" b="1" dirty="0"/>
          </a:p>
        </p:txBody>
      </p:sp>
      <p:sp>
        <p:nvSpPr>
          <p:cNvPr id="7987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0154228A-45F2-4D02-8044-AEB23B53B3D5}" type="slidenum">
              <a:rPr lang="pt-BR" altLang="pt-BR">
                <a:latin typeface="Berlin Sans FB Demi" panose="020E0802020502020306" pitchFamily="34" charset="0"/>
              </a:rPr>
              <a:pPr eaLnBrk="1" hangingPunct="1"/>
              <a:t>38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75117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a:t>O interessante é que naquela época NEM PODÍAMOS IMAGINAR que um dia existiria telefones sem fio de verdade</a:t>
            </a:r>
            <a:endParaRPr lang="pt-BR" b="1" dirty="0"/>
          </a:p>
        </p:txBody>
      </p:sp>
      <p:sp>
        <p:nvSpPr>
          <p:cNvPr id="4506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96649D37-8530-4C4C-8AC3-F172D338824F}" type="slidenum">
              <a:rPr lang="pt-BR" altLang="pt-BR">
                <a:latin typeface="Berlin Sans FB Demi" panose="020E0802020502020306" pitchFamily="34" charset="0"/>
              </a:rPr>
              <a:pPr eaLnBrk="1" hangingPunct="1"/>
              <a:t>4</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215362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a:t>MODERNIDADE</a:t>
            </a:r>
          </a:p>
          <a:p>
            <a:pPr algn="just">
              <a:defRPr/>
            </a:pPr>
            <a:r>
              <a:rPr lang="pt-BR" dirty="0"/>
              <a:t>E hoje existe, e muito mais...</a:t>
            </a:r>
            <a:endParaRPr lang="pt-BR" b="1" dirty="0"/>
          </a:p>
        </p:txBody>
      </p:sp>
      <p:sp>
        <p:nvSpPr>
          <p:cNvPr id="460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2026AABA-538F-4239-90B9-A9C66A27A135}" type="slidenum">
              <a:rPr lang="pt-BR" altLang="pt-BR">
                <a:latin typeface="Berlin Sans FB Demi" panose="020E0802020502020306" pitchFamily="34" charset="0"/>
              </a:rPr>
              <a:pPr eaLnBrk="1" hangingPunct="1"/>
              <a:t>5</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3595734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a:t>Hoje é fácil falar COM QUALQUER PESSOA </a:t>
            </a:r>
            <a:endParaRPr lang="pt-BR" b="1" dirty="0"/>
          </a:p>
        </p:txBody>
      </p:sp>
      <p:sp>
        <p:nvSpPr>
          <p:cNvPr id="4710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BA6235C1-6092-4B1F-80CA-18FF4413DD6E}" type="slidenum">
              <a:rPr lang="pt-BR" altLang="pt-BR">
                <a:latin typeface="Berlin Sans FB Demi" panose="020E0802020502020306" pitchFamily="34" charset="0"/>
              </a:rPr>
              <a:pPr eaLnBrk="1" hangingPunct="1"/>
              <a:t>6</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80859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en-US" b="1" dirty="0"/>
              <a:t>EM QUALQUER LUGAR</a:t>
            </a:r>
            <a:endParaRPr lang="pt-BR" b="1" dirty="0"/>
          </a:p>
        </p:txBody>
      </p:sp>
      <p:sp>
        <p:nvSpPr>
          <p:cNvPr id="481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7262EBED-C448-4C94-8FC8-38C7DAB39FC7}" type="slidenum">
              <a:rPr lang="pt-BR" altLang="pt-BR">
                <a:latin typeface="Berlin Sans FB Demi" panose="020E0802020502020306" pitchFamily="34" charset="0"/>
              </a:rPr>
              <a:pPr eaLnBrk="1" hangingPunct="1"/>
              <a:t>7</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762879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a:t>Os celulares CADA VEZ MAIS MODERNOS</a:t>
            </a:r>
            <a:endParaRPr lang="pt-BR" b="1" dirty="0"/>
          </a:p>
        </p:txBody>
      </p:sp>
      <p:sp>
        <p:nvSpPr>
          <p:cNvPr id="4915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B30F444F-2B10-44C0-A707-3F28422A26A7}" type="slidenum">
              <a:rPr lang="pt-BR" altLang="pt-BR">
                <a:latin typeface="Berlin Sans FB Demi" panose="020E0802020502020306" pitchFamily="34" charset="0"/>
              </a:rPr>
              <a:pPr eaLnBrk="1" hangingPunct="1"/>
              <a:t>8</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2406655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ço Reservado para Anotações 2"/>
          <p:cNvSpPr>
            <a:spLocks noGrp="1"/>
          </p:cNvSpPr>
          <p:nvPr>
            <p:ph type="body" idx="1"/>
          </p:nvPr>
        </p:nvSpPr>
        <p:spPr/>
        <p:txBody>
          <a:bodyPr>
            <a:normAutofit/>
          </a:bodyPr>
          <a:lstStyle/>
          <a:p>
            <a:pPr algn="just">
              <a:defRPr/>
            </a:pPr>
            <a:r>
              <a:rPr lang="pt-BR" dirty="0"/>
              <a:t>BLUETOOTH</a:t>
            </a:r>
          </a:p>
          <a:p>
            <a:pPr algn="just">
              <a:defRPr/>
            </a:pPr>
            <a:r>
              <a:rPr lang="pt-BR" dirty="0"/>
              <a:t>e já existem até carros em que você conecta o celular e fala pelo equipamento de som do carro, como se você tivesse conversando com alguém do seu lado...</a:t>
            </a:r>
            <a:r>
              <a:rPr lang="pt-BR" dirty="0" err="1"/>
              <a:t>ual</a:t>
            </a:r>
            <a:r>
              <a:rPr lang="pt-BR" dirty="0"/>
              <a:t>!!  Impressionante.</a:t>
            </a:r>
            <a:endParaRPr lang="pt-BR" b="1" dirty="0"/>
          </a:p>
        </p:txBody>
      </p:sp>
      <p:sp>
        <p:nvSpPr>
          <p:cNvPr id="501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rebuchet MS" panose="020B0603020202020204" pitchFamily="34" charset="0"/>
              </a:defRPr>
            </a:lvl1pPr>
            <a:lvl2pPr marL="742950" indent="-285750" eaLnBrk="0" hangingPunct="0">
              <a:defRPr>
                <a:solidFill>
                  <a:schemeClr val="tx1"/>
                </a:solidFill>
                <a:latin typeface="Trebuchet MS" panose="020B0603020202020204" pitchFamily="34" charset="0"/>
              </a:defRPr>
            </a:lvl2pPr>
            <a:lvl3pPr marL="1143000" indent="-228600" eaLnBrk="0" hangingPunct="0">
              <a:defRPr>
                <a:solidFill>
                  <a:schemeClr val="tx1"/>
                </a:solidFill>
                <a:latin typeface="Trebuchet MS" panose="020B0603020202020204" pitchFamily="34" charset="0"/>
              </a:defRPr>
            </a:lvl3pPr>
            <a:lvl4pPr marL="1600200" indent="-228600" eaLnBrk="0" hangingPunct="0">
              <a:defRPr>
                <a:solidFill>
                  <a:schemeClr val="tx1"/>
                </a:solidFill>
                <a:latin typeface="Trebuchet MS" panose="020B0603020202020204" pitchFamily="34" charset="0"/>
              </a:defRPr>
            </a:lvl4pPr>
            <a:lvl5pPr marL="2057400" indent="-228600" eaLnBrk="0" hangingPunct="0">
              <a:defRPr>
                <a:solidFill>
                  <a:schemeClr val="tx1"/>
                </a:solidFill>
                <a:latin typeface="Trebuchet MS" panose="020B0603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defRPr>
            </a:lvl9pPr>
          </a:lstStyle>
          <a:p>
            <a:pPr eaLnBrk="1" hangingPunct="1"/>
            <a:fld id="{C1A04A76-5BEC-4CC7-90F8-C5DA6B9F2117}" type="slidenum">
              <a:rPr lang="pt-BR" altLang="pt-BR">
                <a:latin typeface="Berlin Sans FB Demi" panose="020E0802020502020306" pitchFamily="34" charset="0"/>
              </a:rPr>
              <a:pPr eaLnBrk="1" hangingPunct="1"/>
              <a:t>9</a:t>
            </a:fld>
            <a:endParaRPr lang="pt-BR" altLang="pt-BR">
              <a:latin typeface="Berlin Sans FB Demi" panose="020E0802020502020306" pitchFamily="34" charset="0"/>
            </a:endParaRPr>
          </a:p>
        </p:txBody>
      </p:sp>
    </p:spTree>
    <p:extLst>
      <p:ext uri="{BB962C8B-B14F-4D97-AF65-F5344CB8AC3E}">
        <p14:creationId xmlns:p14="http://schemas.microsoft.com/office/powerpoint/2010/main" val="1212154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A69F0D50-BA9B-46BF-94E7-A55E6AE45961}" type="slidenum">
              <a:rPr lang="pt-BR" altLang="pt-BR"/>
              <a:pPr/>
              <a:t>‹nº›</a:t>
            </a:fld>
            <a:endParaRPr lang="pt-BR" altLang="pt-BR"/>
          </a:p>
        </p:txBody>
      </p:sp>
    </p:spTree>
    <p:extLst>
      <p:ext uri="{BB962C8B-B14F-4D97-AF65-F5344CB8AC3E}">
        <p14:creationId xmlns:p14="http://schemas.microsoft.com/office/powerpoint/2010/main" val="420692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63F42218-F630-4845-8A7D-A7334866AE36}" type="slidenum">
              <a:rPr lang="pt-BR" altLang="pt-BR"/>
              <a:pPr/>
              <a:t>‹nº›</a:t>
            </a:fld>
            <a:endParaRPr lang="pt-BR" altLang="pt-BR"/>
          </a:p>
        </p:txBody>
      </p:sp>
    </p:spTree>
    <p:extLst>
      <p:ext uri="{BB962C8B-B14F-4D97-AF65-F5344CB8AC3E}">
        <p14:creationId xmlns:p14="http://schemas.microsoft.com/office/powerpoint/2010/main" val="236343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564A7E37-0E71-4AD0-81AE-23FEE442A0F2}" type="slidenum">
              <a:rPr lang="pt-BR" altLang="pt-BR"/>
              <a:pPr/>
              <a:t>‹nº›</a:t>
            </a:fld>
            <a:endParaRPr lang="pt-BR" altLang="pt-BR"/>
          </a:p>
        </p:txBody>
      </p:sp>
    </p:spTree>
    <p:extLst>
      <p:ext uri="{BB962C8B-B14F-4D97-AF65-F5344CB8AC3E}">
        <p14:creationId xmlns:p14="http://schemas.microsoft.com/office/powerpoint/2010/main" val="3357843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2D015F10-DB62-4445-80B2-7306437E8E84}" type="slidenum">
              <a:rPr lang="pt-BR" altLang="pt-BR"/>
              <a:pPr/>
              <a:t>‹nº›</a:t>
            </a:fld>
            <a:endParaRPr lang="pt-BR" altLang="pt-BR"/>
          </a:p>
        </p:txBody>
      </p:sp>
    </p:spTree>
    <p:extLst>
      <p:ext uri="{BB962C8B-B14F-4D97-AF65-F5344CB8AC3E}">
        <p14:creationId xmlns:p14="http://schemas.microsoft.com/office/powerpoint/2010/main" val="18324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BD255316-6D7F-470C-BDB3-FF1AE4F7E11B}" type="slidenum">
              <a:rPr lang="pt-BR" altLang="pt-BR"/>
              <a:pPr/>
              <a:t>‹nº›</a:t>
            </a:fld>
            <a:endParaRPr lang="pt-BR" altLang="pt-BR"/>
          </a:p>
        </p:txBody>
      </p:sp>
    </p:spTree>
    <p:extLst>
      <p:ext uri="{BB962C8B-B14F-4D97-AF65-F5344CB8AC3E}">
        <p14:creationId xmlns:p14="http://schemas.microsoft.com/office/powerpoint/2010/main" val="934399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fld id="{01C34959-A25B-4DC5-A23F-C76D28B73A28}" type="slidenum">
              <a:rPr lang="pt-BR" altLang="pt-BR"/>
              <a:pPr/>
              <a:t>‹nº›</a:t>
            </a:fld>
            <a:endParaRPr lang="pt-BR" altLang="pt-BR"/>
          </a:p>
        </p:txBody>
      </p:sp>
    </p:spTree>
    <p:extLst>
      <p:ext uri="{BB962C8B-B14F-4D97-AF65-F5344CB8AC3E}">
        <p14:creationId xmlns:p14="http://schemas.microsoft.com/office/powerpoint/2010/main" val="423434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fld id="{B5211749-5107-45B3-B83E-8C680D97A782}" type="slidenum">
              <a:rPr lang="pt-BR" altLang="pt-BR"/>
              <a:pPr/>
              <a:t>‹nº›</a:t>
            </a:fld>
            <a:endParaRPr lang="pt-BR" altLang="pt-BR"/>
          </a:p>
        </p:txBody>
      </p:sp>
    </p:spTree>
    <p:extLst>
      <p:ext uri="{BB962C8B-B14F-4D97-AF65-F5344CB8AC3E}">
        <p14:creationId xmlns:p14="http://schemas.microsoft.com/office/powerpoint/2010/main" val="2792067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fld id="{B634BAD6-4FC6-42F0-B2FE-D93A02D4BEE2}" type="slidenum">
              <a:rPr lang="pt-BR" altLang="pt-BR"/>
              <a:pPr/>
              <a:t>‹nº›</a:t>
            </a:fld>
            <a:endParaRPr lang="pt-BR" altLang="pt-BR"/>
          </a:p>
        </p:txBody>
      </p:sp>
    </p:spTree>
    <p:extLst>
      <p:ext uri="{BB962C8B-B14F-4D97-AF65-F5344CB8AC3E}">
        <p14:creationId xmlns:p14="http://schemas.microsoft.com/office/powerpoint/2010/main" val="588141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fld id="{C28CECE7-B6DD-4DED-81BA-C3BDAEBA4EDD}" type="slidenum">
              <a:rPr lang="pt-BR" altLang="pt-BR"/>
              <a:pPr/>
              <a:t>‹nº›</a:t>
            </a:fld>
            <a:endParaRPr lang="pt-BR" altLang="pt-BR"/>
          </a:p>
        </p:txBody>
      </p:sp>
    </p:spTree>
    <p:extLst>
      <p:ext uri="{BB962C8B-B14F-4D97-AF65-F5344CB8AC3E}">
        <p14:creationId xmlns:p14="http://schemas.microsoft.com/office/powerpoint/2010/main" val="2222511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fld id="{E0D21397-45A0-4BD1-BAB3-DD0F1160DD18}" type="slidenum">
              <a:rPr lang="pt-BR" altLang="pt-BR"/>
              <a:pPr/>
              <a:t>‹nº›</a:t>
            </a:fld>
            <a:endParaRPr lang="pt-BR" altLang="pt-BR"/>
          </a:p>
        </p:txBody>
      </p:sp>
    </p:spTree>
    <p:extLst>
      <p:ext uri="{BB962C8B-B14F-4D97-AF65-F5344CB8AC3E}">
        <p14:creationId xmlns:p14="http://schemas.microsoft.com/office/powerpoint/2010/main" val="3802633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fld id="{A027A858-4445-41E1-AEA1-1D50CB0B3926}" type="slidenum">
              <a:rPr lang="pt-BR" altLang="pt-BR"/>
              <a:pPr/>
              <a:t>‹nº›</a:t>
            </a:fld>
            <a:endParaRPr lang="pt-BR" altLang="pt-BR"/>
          </a:p>
        </p:txBody>
      </p:sp>
    </p:spTree>
    <p:extLst>
      <p:ext uri="{BB962C8B-B14F-4D97-AF65-F5344CB8AC3E}">
        <p14:creationId xmlns:p14="http://schemas.microsoft.com/office/powerpoint/2010/main" val="3054088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Berlin Sans FB Demi" pitchFamily="34" charset="0"/>
              </a:defRPr>
            </a:lvl1pPr>
          </a:lstStyle>
          <a:p>
            <a:pPr>
              <a:defRPr/>
            </a:pPr>
            <a:endParaRPr lang="pt-B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Berlin Sans FB Demi" pitchFamily="34" charset="0"/>
              </a:defRPr>
            </a:lvl1pPr>
          </a:lstStyle>
          <a:p>
            <a:pPr>
              <a:defRPr/>
            </a:pPr>
            <a:endParaRPr lang="pt-B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Berlin Sans FB Demi" panose="020E0802020502020306" pitchFamily="34" charset="0"/>
              </a:defRPr>
            </a:lvl1pPr>
          </a:lstStyle>
          <a:p>
            <a:fld id="{A2774327-92AF-4876-8B28-493D871972D0}" type="slidenum">
              <a:rPr lang="pt-BR" altLang="pt-BR"/>
              <a:pPr/>
              <a:t>‹nº›</a:t>
            </a:fld>
            <a:endParaRPr lang="pt-BR" altLang="pt-B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Berlin Sans FB Demi" pitchFamily="34" charset="0"/>
          <a:ea typeface="+mj-ea"/>
          <a:cs typeface="+mj-cs"/>
        </a:defRPr>
      </a:lvl1pPr>
      <a:lvl2pPr algn="ctr" rtl="0" eaLnBrk="0" fontAlgn="base" hangingPunct="0">
        <a:spcBef>
          <a:spcPct val="0"/>
        </a:spcBef>
        <a:spcAft>
          <a:spcPct val="0"/>
        </a:spcAft>
        <a:defRPr sz="4400">
          <a:solidFill>
            <a:schemeClr val="tx2"/>
          </a:solidFill>
          <a:latin typeface="Berlin Sans FB Demi" pitchFamily="34" charset="0"/>
        </a:defRPr>
      </a:lvl2pPr>
      <a:lvl3pPr algn="ctr" rtl="0" eaLnBrk="0" fontAlgn="base" hangingPunct="0">
        <a:spcBef>
          <a:spcPct val="0"/>
        </a:spcBef>
        <a:spcAft>
          <a:spcPct val="0"/>
        </a:spcAft>
        <a:defRPr sz="4400">
          <a:solidFill>
            <a:schemeClr val="tx2"/>
          </a:solidFill>
          <a:latin typeface="Berlin Sans FB Demi" pitchFamily="34" charset="0"/>
        </a:defRPr>
      </a:lvl3pPr>
      <a:lvl4pPr algn="ctr" rtl="0" eaLnBrk="0" fontAlgn="base" hangingPunct="0">
        <a:spcBef>
          <a:spcPct val="0"/>
        </a:spcBef>
        <a:spcAft>
          <a:spcPct val="0"/>
        </a:spcAft>
        <a:defRPr sz="4400">
          <a:solidFill>
            <a:schemeClr val="tx2"/>
          </a:solidFill>
          <a:latin typeface="Berlin Sans FB Demi" pitchFamily="34" charset="0"/>
        </a:defRPr>
      </a:lvl4pPr>
      <a:lvl5pPr algn="ctr" rtl="0" eaLnBrk="0" fontAlgn="base" hangingPunct="0">
        <a:spcBef>
          <a:spcPct val="0"/>
        </a:spcBef>
        <a:spcAft>
          <a:spcPct val="0"/>
        </a:spcAft>
        <a:defRPr sz="4400">
          <a:solidFill>
            <a:schemeClr val="tx2"/>
          </a:solidFill>
          <a:latin typeface="Berlin Sans FB Demi" pitchFamily="34"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Berlin Sans FB Dem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Berlin Sans FB Demi" pitchFamily="34" charset="0"/>
        </a:defRPr>
      </a:lvl2pPr>
      <a:lvl3pPr marL="1143000" indent="-228600" algn="l" rtl="0" eaLnBrk="0" fontAlgn="base" hangingPunct="0">
        <a:spcBef>
          <a:spcPct val="20000"/>
        </a:spcBef>
        <a:spcAft>
          <a:spcPct val="0"/>
        </a:spcAft>
        <a:buChar char="•"/>
        <a:defRPr sz="2400">
          <a:solidFill>
            <a:schemeClr val="tx1"/>
          </a:solidFill>
          <a:latin typeface="Berlin Sans FB Demi" pitchFamily="34" charset="0"/>
        </a:defRPr>
      </a:lvl3pPr>
      <a:lvl4pPr marL="1600200" indent="-228600" algn="l" rtl="0" eaLnBrk="0" fontAlgn="base" hangingPunct="0">
        <a:spcBef>
          <a:spcPct val="20000"/>
        </a:spcBef>
        <a:spcAft>
          <a:spcPct val="0"/>
        </a:spcAft>
        <a:buChar char="–"/>
        <a:defRPr sz="2000">
          <a:solidFill>
            <a:schemeClr val="tx1"/>
          </a:solidFill>
          <a:latin typeface="Berlin Sans FB Demi" pitchFamily="34" charset="0"/>
        </a:defRPr>
      </a:lvl4pPr>
      <a:lvl5pPr marL="2057400" indent="-228600" algn="l" rtl="0" eaLnBrk="0" fontAlgn="base" hangingPunct="0">
        <a:spcBef>
          <a:spcPct val="20000"/>
        </a:spcBef>
        <a:spcAft>
          <a:spcPct val="0"/>
        </a:spcAft>
        <a:buChar char="»"/>
        <a:defRPr sz="2000">
          <a:solidFill>
            <a:schemeClr val="tx1"/>
          </a:solidFill>
          <a:latin typeface="Berlin Sans FB Demi"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la de celular com imagem de mulher olhando para o lado&#10;&#10;O conteúdo gerado por IA pode estar incorreto.">
            <a:extLst>
              <a:ext uri="{FF2B5EF4-FFF2-40B4-BE49-F238E27FC236}">
                <a16:creationId xmlns:a16="http://schemas.microsoft.com/office/drawing/2014/main" id="{04DF6DF1-593E-F229-1E36-B1F5327D77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Interface gráfica do usuário&#10;&#10;O conteúdo gerado por IA pode estar incorreto.">
            <a:extLst>
              <a:ext uri="{FF2B5EF4-FFF2-40B4-BE49-F238E27FC236}">
                <a16:creationId xmlns:a16="http://schemas.microsoft.com/office/drawing/2014/main" id="{13550916-866C-EAA9-056D-D9F19D9894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ão de pessoa&#10;&#10;O conteúdo gerado por IA pode estar incorreto.">
            <a:extLst>
              <a:ext uri="{FF2B5EF4-FFF2-40B4-BE49-F238E27FC236}">
                <a16:creationId xmlns:a16="http://schemas.microsoft.com/office/drawing/2014/main" id="{295DC246-C630-BA76-2DAA-16AD0AFAD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espelho, microscópio, espelho retrovisor&#10;&#10;O conteúdo gerado por IA pode estar incorreto.">
            <a:extLst>
              <a:ext uri="{FF2B5EF4-FFF2-40B4-BE49-F238E27FC236}">
                <a16:creationId xmlns:a16="http://schemas.microsoft.com/office/drawing/2014/main" id="{037B4398-EB80-627D-24AA-25D3E3946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enino sentado no chão&#10;&#10;O conteúdo gerado por IA pode estar incorreto.">
            <a:extLst>
              <a:ext uri="{FF2B5EF4-FFF2-40B4-BE49-F238E27FC236}">
                <a16:creationId xmlns:a16="http://schemas.microsoft.com/office/drawing/2014/main" id="{0FA7AAC3-E29E-4F69-E8B9-50F31B8F36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enina com cabelo rosa&#10;&#10;O conteúdo gerado por IA pode estar incorreto.">
            <a:extLst>
              <a:ext uri="{FF2B5EF4-FFF2-40B4-BE49-F238E27FC236}">
                <a16:creationId xmlns:a16="http://schemas.microsoft.com/office/drawing/2014/main" id="{A583A889-5F48-F0D6-6876-32D6AEDA9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Placa de sinalização de trânsito&#10;&#10;O conteúdo gerado por IA pode estar incorreto.">
            <a:extLst>
              <a:ext uri="{FF2B5EF4-FFF2-40B4-BE49-F238E27FC236}">
                <a16:creationId xmlns:a16="http://schemas.microsoft.com/office/drawing/2014/main" id="{4E0EB855-3168-BA13-EB60-91379B101A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935616A-5535-7854-6E7E-4A2D66C48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Pessoa com a mão no rosto&#10;&#10;O conteúdo gerado por IA pode estar incorreto.">
            <a:extLst>
              <a:ext uri="{FF2B5EF4-FFF2-40B4-BE49-F238E27FC236}">
                <a16:creationId xmlns:a16="http://schemas.microsoft.com/office/drawing/2014/main" id="{58C3F302-E56E-529A-5D28-C778452B67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Logotipo&#10;&#10;O conteúdo gerado por IA pode estar incorreto.">
            <a:extLst>
              <a:ext uri="{FF2B5EF4-FFF2-40B4-BE49-F238E27FC236}">
                <a16:creationId xmlns:a16="http://schemas.microsoft.com/office/drawing/2014/main" id="{7E450D50-3B59-6E69-3DEE-95A0644E89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pessoa, no interior, jovem, menino&#10;&#10;O conteúdo gerado por IA pode estar incorreto.">
            <a:extLst>
              <a:ext uri="{FF2B5EF4-FFF2-40B4-BE49-F238E27FC236}">
                <a16:creationId xmlns:a16="http://schemas.microsoft.com/office/drawing/2014/main" id="{4807AA7F-A04E-B3F3-5E87-12C1EA197C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Interface gráfica do usuário&#10;&#10;O conteúdo gerado por IA pode estar incorreto.">
            <a:extLst>
              <a:ext uri="{FF2B5EF4-FFF2-40B4-BE49-F238E27FC236}">
                <a16:creationId xmlns:a16="http://schemas.microsoft.com/office/drawing/2014/main" id="{85899942-E18E-248F-CE2B-CAE2E54D2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Pessoa com as mãos na cintura&#10;&#10;O conteúdo gerado por IA pode estar incorreto.">
            <a:extLst>
              <a:ext uri="{FF2B5EF4-FFF2-40B4-BE49-F238E27FC236}">
                <a16:creationId xmlns:a16="http://schemas.microsoft.com/office/drawing/2014/main" id="{AEC2C01E-9A48-DCD5-1862-80BBB6B89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Diagrama&#10;&#10;O conteúdo gerado por IA pode estar incorreto.">
            <a:extLst>
              <a:ext uri="{FF2B5EF4-FFF2-40B4-BE49-F238E27FC236}">
                <a16:creationId xmlns:a16="http://schemas.microsoft.com/office/drawing/2014/main" id="{3B72BD0C-936C-7B8D-3348-A363DC7281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Homem com celular na mão&#10;&#10;O conteúdo gerado por IA pode estar incorreto.">
            <a:extLst>
              <a:ext uri="{FF2B5EF4-FFF2-40B4-BE49-F238E27FC236}">
                <a16:creationId xmlns:a16="http://schemas.microsoft.com/office/drawing/2014/main" id="{5D6E4047-8F7E-73BC-8F5F-F3594F89A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O conteúdo gerado por IA pode estar incorreto.">
            <a:extLst>
              <a:ext uri="{FF2B5EF4-FFF2-40B4-BE49-F238E27FC236}">
                <a16:creationId xmlns:a16="http://schemas.microsoft.com/office/drawing/2014/main" id="{C23BAE71-38AD-B961-CBCF-CFA61C45F5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Homem com camisa laranja&#10;&#10;O conteúdo gerado por IA pode estar incorreto.">
            <a:extLst>
              <a:ext uri="{FF2B5EF4-FFF2-40B4-BE49-F238E27FC236}">
                <a16:creationId xmlns:a16="http://schemas.microsoft.com/office/drawing/2014/main" id="{1F16595D-70DC-AC0D-DEF5-90475FAB7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ulher com os braços para cima&#10;&#10;O conteúdo gerado por IA pode estar incorreto.">
            <a:extLst>
              <a:ext uri="{FF2B5EF4-FFF2-40B4-BE49-F238E27FC236}">
                <a16:creationId xmlns:a16="http://schemas.microsoft.com/office/drawing/2014/main" id="{FF908455-2F13-B3EC-38FF-96D52CB2E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Homem com camisa xadrez&#10;&#10;O conteúdo gerado por IA pode estar incorreto.">
            <a:extLst>
              <a:ext uri="{FF2B5EF4-FFF2-40B4-BE49-F238E27FC236}">
                <a16:creationId xmlns:a16="http://schemas.microsoft.com/office/drawing/2014/main" id="{D391344B-66C2-0451-E679-8BDFB23027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Desenho de uma pessoa&#10;&#10;O conteúdo gerado por IA pode estar incorreto.">
            <a:extLst>
              <a:ext uri="{FF2B5EF4-FFF2-40B4-BE49-F238E27FC236}">
                <a16:creationId xmlns:a16="http://schemas.microsoft.com/office/drawing/2014/main" id="{08D9E950-F823-26E6-9230-2DE2BF69A5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10;&#10;O conteúdo gerado por IA pode estar incorreto.">
            <a:extLst>
              <a:ext uri="{FF2B5EF4-FFF2-40B4-BE49-F238E27FC236}">
                <a16:creationId xmlns:a16="http://schemas.microsoft.com/office/drawing/2014/main" id="{101A1D83-64DE-ADE2-E7FD-2854E07CE6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comb/>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Homem com camisa azul&#10;&#10;O conteúdo gerado por IA pode estar incorreto.">
            <a:extLst>
              <a:ext uri="{FF2B5EF4-FFF2-40B4-BE49-F238E27FC236}">
                <a16:creationId xmlns:a16="http://schemas.microsoft.com/office/drawing/2014/main" id="{7256F22E-DCF4-566D-4E34-BC367C4D69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6A72A-F2B3-F654-C8C3-A58E1571CB1E}"/>
            </a:ext>
          </a:extLst>
        </p:cNvPr>
        <p:cNvGrpSpPr/>
        <p:nvPr/>
      </p:nvGrpSpPr>
      <p:grpSpPr>
        <a:xfrm>
          <a:off x="0" y="0"/>
          <a:ext cx="0" cy="0"/>
          <a:chOff x="0" y="0"/>
          <a:chExt cx="0" cy="0"/>
        </a:xfrm>
      </p:grpSpPr>
      <p:pic>
        <p:nvPicPr>
          <p:cNvPr id="3" name="Imagem 2" descr="Menino com a mão no rosto&#10;&#10;O conteúdo gerado por IA pode estar incorreto.">
            <a:extLst>
              <a:ext uri="{FF2B5EF4-FFF2-40B4-BE49-F238E27FC236}">
                <a16:creationId xmlns:a16="http://schemas.microsoft.com/office/drawing/2014/main" id="{CD9E3161-16B0-D86B-9947-499478B438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533850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Pessoa posando para foto com a mão&#10;&#10;O conteúdo gerado por IA pode estar incorreto.">
            <a:extLst>
              <a:ext uri="{FF2B5EF4-FFF2-40B4-BE49-F238E27FC236}">
                <a16:creationId xmlns:a16="http://schemas.microsoft.com/office/drawing/2014/main" id="{5D01EECB-E204-84E8-DC51-1EF4DA7E08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ulher com cabelos longos&#10;&#10;O conteúdo gerado por IA pode estar incorreto.">
            <a:extLst>
              <a:ext uri="{FF2B5EF4-FFF2-40B4-BE49-F238E27FC236}">
                <a16:creationId xmlns:a16="http://schemas.microsoft.com/office/drawing/2014/main" id="{325346F9-AC9A-0379-A1C4-9F3B4C0D2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Uma imagem contendo ao ar livre, grama, edifício, pequeno&#10;&#10;O conteúdo gerado por IA pode estar incorreto.">
            <a:extLst>
              <a:ext uri="{FF2B5EF4-FFF2-40B4-BE49-F238E27FC236}">
                <a16:creationId xmlns:a16="http://schemas.microsoft.com/office/drawing/2014/main" id="{4A7CABAA-724F-4FE5-8D60-9B312EF40D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enino deitado na grama&#10;&#10;O conteúdo gerado por IA pode estar incorreto.">
            <a:extLst>
              <a:ext uri="{FF2B5EF4-FFF2-40B4-BE49-F238E27FC236}">
                <a16:creationId xmlns:a16="http://schemas.microsoft.com/office/drawing/2014/main" id="{AF21F198-3880-8BF3-5589-0C7CCCE50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Cachorro com a língua de fora&#10;&#10;O conteúdo gerado por IA pode estar incorreto.">
            <a:extLst>
              <a:ext uri="{FF2B5EF4-FFF2-40B4-BE49-F238E27FC236}">
                <a16:creationId xmlns:a16="http://schemas.microsoft.com/office/drawing/2014/main" id="{3FCE7EF0-9710-2741-75F9-AB9EECC667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Criança brincando na grama&#10;&#10;O conteúdo gerado por IA pode estar incorreto.">
            <a:extLst>
              <a:ext uri="{FF2B5EF4-FFF2-40B4-BE49-F238E27FC236}">
                <a16:creationId xmlns:a16="http://schemas.microsoft.com/office/drawing/2014/main" id="{785DB46E-FFC4-E5C0-CBA7-A3EFE230A8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Sol se pondo atrás de montanha&#10;&#10;O conteúdo gerado por IA pode estar incorreto.">
            <a:extLst>
              <a:ext uri="{FF2B5EF4-FFF2-40B4-BE49-F238E27FC236}">
                <a16:creationId xmlns:a16="http://schemas.microsoft.com/office/drawing/2014/main" id="{FD75EAFD-9653-0FC3-CAA2-8FE75CEF42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Homem olhando para o lado&#10;&#10;O conteúdo gerado por IA pode estar incorreto.">
            <a:extLst>
              <a:ext uri="{FF2B5EF4-FFF2-40B4-BE49-F238E27FC236}">
                <a16:creationId xmlns:a16="http://schemas.microsoft.com/office/drawing/2014/main" id="{10B4339A-B981-2727-4820-70EC45894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ulher com roupa preta&#10;&#10;O conteúdo gerado por IA pode estar incorreto.">
            <a:extLst>
              <a:ext uri="{FF2B5EF4-FFF2-40B4-BE49-F238E27FC236}">
                <a16:creationId xmlns:a16="http://schemas.microsoft.com/office/drawing/2014/main" id="{1E374AEC-245D-D4AB-EBAE-87A6A05EF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Câmera fotográfica em cima da mesa&#10;&#10;O conteúdo gerado por IA pode estar incorreto.">
            <a:extLst>
              <a:ext uri="{FF2B5EF4-FFF2-40B4-BE49-F238E27FC236}">
                <a16:creationId xmlns:a16="http://schemas.microsoft.com/office/drawing/2014/main" id="{A4713C0B-0EDB-3121-A144-092714F9D4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Texto, Quadro de comunicações&#10;&#10;O conteúdo gerado por IA pode estar incorreto.">
            <a:extLst>
              <a:ext uri="{FF2B5EF4-FFF2-40B4-BE49-F238E27FC236}">
                <a16:creationId xmlns:a16="http://schemas.microsoft.com/office/drawing/2014/main" id="{4703A275-0784-67D1-7258-78AD644B3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Cachorro com a língua de fora&#10;&#10;O conteúdo gerado por IA pode estar incorreto.">
            <a:extLst>
              <a:ext uri="{FF2B5EF4-FFF2-40B4-BE49-F238E27FC236}">
                <a16:creationId xmlns:a16="http://schemas.microsoft.com/office/drawing/2014/main" id="{17E31CD8-B72E-0264-1831-651201406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Gato com a boca aberta&#10;&#10;O conteúdo gerado por IA pode estar incorreto.">
            <a:extLst>
              <a:ext uri="{FF2B5EF4-FFF2-40B4-BE49-F238E27FC236}">
                <a16:creationId xmlns:a16="http://schemas.microsoft.com/office/drawing/2014/main" id="{D66EEB5E-4D08-343A-0EC2-56164194E2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Interface gráfica do usuário&#10;&#10;O conteúdo gerado por IA pode estar incorreto.">
            <a:extLst>
              <a:ext uri="{FF2B5EF4-FFF2-40B4-BE49-F238E27FC236}">
                <a16:creationId xmlns:a16="http://schemas.microsoft.com/office/drawing/2014/main" id="{4A464199-76A4-D0F4-66DE-66D404EE3E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Homem dentro de carro&#10;&#10;O conteúdo gerado por IA pode estar incorreto.">
            <a:extLst>
              <a:ext uri="{FF2B5EF4-FFF2-40B4-BE49-F238E27FC236}">
                <a16:creationId xmlns:a16="http://schemas.microsoft.com/office/drawing/2014/main" id="{53596E62-9D32-7A6D-3C91-DCD601191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theme/theme1.xml><?xml version="1.0" encoding="utf-8"?>
<a:theme xmlns:a="http://schemas.openxmlformats.org/drawingml/2006/main" name="4tons-preto">
  <a:themeElements>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4tons-preto">
      <a:majorFont>
        <a:latin typeface="Trebuchet MS"/>
        <a:ea typeface=""/>
        <a:cs typeface=""/>
      </a:majorFont>
      <a:minorFont>
        <a:latin typeface="Trebuchet MS"/>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tons-pre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tons-pret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tons-pret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tons-pret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tons-pret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tons-pret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tons-pret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tons-pret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tons-pret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tons-pret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tons-pret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tons-pret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tons-preto 13">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4tons-preto</Template>
  <TotalTime>2061</TotalTime>
  <Words>2988</Words>
  <Application>Microsoft Office PowerPoint</Application>
  <PresentationFormat>Widescreen</PresentationFormat>
  <Paragraphs>148</Paragraphs>
  <Slides>38</Slides>
  <Notes>38</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38</vt:i4>
      </vt:variant>
    </vt:vector>
  </HeadingPairs>
  <TitlesOfParts>
    <vt:vector size="41" baseType="lpstr">
      <vt:lpstr>Berlin Sans FB Demi</vt:lpstr>
      <vt:lpstr>Trebuchet MS</vt:lpstr>
      <vt:lpstr>4tons-preto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Casa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PE2014-C04-FALANDO COM EXTRATERRESTRES</dc:title>
  <dc:subject>Ministério da Capelania Escola</dc:subject>
  <dc:creator>Pr. MARCELO AUGUSTO DE CARVALHO</dc:creator>
  <cp:keywords>www.4tons.com</cp:keywords>
  <dc:description>www.4tons.com.br</dc:description>
  <cp:lastModifiedBy>Pr. Marcelo Augusto de Carvalho</cp:lastModifiedBy>
  <cp:revision>98</cp:revision>
  <dcterms:created xsi:type="dcterms:W3CDTF">2009-09-21T13:03:02Z</dcterms:created>
  <dcterms:modified xsi:type="dcterms:W3CDTF">2026-02-10T15:34:56Z</dcterms:modified>
  <cp:category>CAPELAS 2014;CAPELAS</cp:category>
</cp:coreProperties>
</file>