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327" r:id="rId2"/>
    <p:sldId id="328" r:id="rId3"/>
    <p:sldId id="329" r:id="rId4"/>
    <p:sldId id="330" r:id="rId5"/>
    <p:sldId id="331" r:id="rId6"/>
    <p:sldId id="257" r:id="rId7"/>
    <p:sldId id="258" r:id="rId8"/>
    <p:sldId id="332" r:id="rId9"/>
    <p:sldId id="259" r:id="rId10"/>
    <p:sldId id="260" r:id="rId11"/>
    <p:sldId id="333" r:id="rId12"/>
    <p:sldId id="261" r:id="rId13"/>
    <p:sldId id="262" r:id="rId14"/>
    <p:sldId id="334" r:id="rId15"/>
    <p:sldId id="263" r:id="rId16"/>
    <p:sldId id="264" r:id="rId17"/>
    <p:sldId id="335" r:id="rId18"/>
    <p:sldId id="265" r:id="rId19"/>
    <p:sldId id="266" r:id="rId20"/>
    <p:sldId id="336" r:id="rId21"/>
    <p:sldId id="386" r:id="rId22"/>
    <p:sldId id="387" r:id="rId23"/>
    <p:sldId id="388" r:id="rId24"/>
    <p:sldId id="267" r:id="rId25"/>
    <p:sldId id="268" r:id="rId26"/>
    <p:sldId id="337" r:id="rId27"/>
    <p:sldId id="269" r:id="rId28"/>
    <p:sldId id="270" r:id="rId29"/>
    <p:sldId id="338" r:id="rId30"/>
    <p:sldId id="271" r:id="rId31"/>
    <p:sldId id="272" r:id="rId32"/>
    <p:sldId id="339" r:id="rId33"/>
    <p:sldId id="273" r:id="rId34"/>
    <p:sldId id="274" r:id="rId35"/>
    <p:sldId id="340" r:id="rId36"/>
    <p:sldId id="275" r:id="rId37"/>
    <p:sldId id="276" r:id="rId38"/>
    <p:sldId id="341" r:id="rId39"/>
    <p:sldId id="277" r:id="rId40"/>
    <p:sldId id="278" r:id="rId41"/>
    <p:sldId id="342" r:id="rId42"/>
    <p:sldId id="279" r:id="rId43"/>
    <p:sldId id="280" r:id="rId44"/>
    <p:sldId id="344" r:id="rId45"/>
    <p:sldId id="281" r:id="rId46"/>
    <p:sldId id="282" r:id="rId47"/>
    <p:sldId id="345" r:id="rId48"/>
    <p:sldId id="283" r:id="rId49"/>
    <p:sldId id="284" r:id="rId50"/>
    <p:sldId id="346" r:id="rId51"/>
    <p:sldId id="285" r:id="rId52"/>
    <p:sldId id="286" r:id="rId53"/>
    <p:sldId id="347" r:id="rId54"/>
    <p:sldId id="297" r:id="rId55"/>
    <p:sldId id="298" r:id="rId56"/>
    <p:sldId id="343" r:id="rId57"/>
    <p:sldId id="299" r:id="rId58"/>
    <p:sldId id="300" r:id="rId59"/>
    <p:sldId id="348" r:id="rId60"/>
    <p:sldId id="301" r:id="rId61"/>
    <p:sldId id="302" r:id="rId62"/>
    <p:sldId id="349" r:id="rId63"/>
    <p:sldId id="303" r:id="rId64"/>
    <p:sldId id="304" r:id="rId65"/>
    <p:sldId id="350" r:id="rId66"/>
    <p:sldId id="307" r:id="rId67"/>
    <p:sldId id="308" r:id="rId68"/>
    <p:sldId id="351" r:id="rId69"/>
    <p:sldId id="311" r:id="rId70"/>
    <p:sldId id="312" r:id="rId71"/>
    <p:sldId id="352" r:id="rId72"/>
    <p:sldId id="319" r:id="rId73"/>
    <p:sldId id="320" r:id="rId74"/>
    <p:sldId id="353" r:id="rId75"/>
    <p:sldId id="323" r:id="rId76"/>
    <p:sldId id="324" r:id="rId77"/>
    <p:sldId id="354" r:id="rId78"/>
    <p:sldId id="325" r:id="rId79"/>
    <p:sldId id="326" r:id="rId80"/>
    <p:sldId id="355" r:id="rId81"/>
    <p:sldId id="356" r:id="rId82"/>
    <p:sldId id="357" r:id="rId83"/>
    <p:sldId id="358" r:id="rId84"/>
    <p:sldId id="359" r:id="rId85"/>
    <p:sldId id="360" r:id="rId86"/>
    <p:sldId id="361" r:id="rId87"/>
    <p:sldId id="362" r:id="rId88"/>
    <p:sldId id="363" r:id="rId89"/>
    <p:sldId id="364" r:id="rId90"/>
    <p:sldId id="365" r:id="rId91"/>
    <p:sldId id="366" r:id="rId92"/>
    <p:sldId id="367" r:id="rId93"/>
    <p:sldId id="368" r:id="rId94"/>
    <p:sldId id="369" r:id="rId95"/>
    <p:sldId id="370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58" autoAdjust="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7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ABC6969-1E1A-4EFE-B15B-26BB2142288C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BBA453-2CA1-4EB1-BB4D-D4FCFF0C411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28847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02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233C54D-CA04-4AA0-BA64-77F448056FFF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24217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EEB16E1-E075-42DA-AE21-756A8855A7A6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5438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C25B413-CBE7-4435-A02A-8836B629E398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1957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pt-BR" noProof="0" smtClean="0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55ED1-022F-4B3A-B572-7F10F352449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334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9A458F-528F-470F-B1C1-BD4064872A7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69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E1D71-16B8-4DE5-B803-832A3F0929A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9216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D9C8AA-9EF3-4EEA-A190-4B3CB5B9E00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0836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58C72-D588-4653-B077-FBEB6C3F27E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091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D445F-B558-4996-B143-6246D247527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37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B94EF-865B-43F2-B25E-159B2C86E0A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442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BF337C-8AAB-4692-8CEC-8C9C9BFC20C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71647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1BEF5-5C66-48C3-BF79-D1668A4BFE2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0227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71B697-796D-4622-93B2-CE531939C41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749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B7239-6E3A-4BD1-8EDD-93596DDAB9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7291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3234484-EAE0-4C46-9738-94368D5CBAE7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pt.wikipedia.org/wiki/Imagem:Hw-darwin.jpg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pt.wikipedia.org/wiki/Ficheiro:Prime-meridia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pt.wikipedia.org/wiki/Ficheiro:Prime-meridian.jpg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fevereiro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novembro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dezembro</a:t>
            </a:r>
          </a:p>
        </p:txBody>
      </p:sp>
      <p:pic>
        <p:nvPicPr>
          <p:cNvPr id="122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fevereiro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1 de novembro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 de dezembro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eaLnBrk="1" hangingPunct="1"/>
            <a:r>
              <a:rPr lang="pt-BR" altLang="pt-BR" sz="8800" b="1" smtClean="0">
                <a:latin typeface="Georgia" panose="02040502050405020303" pitchFamily="18" charset="0"/>
              </a:rPr>
              <a:t> Quem nasce em fortaleza é...?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fortazela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fortalezense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fortalecido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fortalesco</a:t>
            </a:r>
          </a:p>
        </p:txBody>
      </p:sp>
      <p:pic>
        <p:nvPicPr>
          <p:cNvPr id="153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fortazela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</a:t>
            </a: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fortalezense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fortalecido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fortalesco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O que significa a sigla INSS?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8459787" cy="525780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Instituto Nacional da Segurança Socio-econômica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Instituto Nacional do Seguro Seccional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Instituto Nacional dos Seguranças e Sósias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 Instituto Nacional do Seguro Social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8459787" cy="525780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Instituto Nacional da Segurança Socio-econômica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Instituto Nacional do Seguro Seccional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latin typeface="Calibri" panose="020F0502020204030204" pitchFamily="34" charset="0"/>
              </a:rPr>
              <a:t> Instituto Nacional dos Seguranças e Sósias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00"/>
                </a:solidFill>
                <a:latin typeface="Calibri" panose="020F0502020204030204" pitchFamily="34" charset="0"/>
              </a:rPr>
              <a:t>  Instituto Nacional do Seguro Social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Em que cidade do Brasil está a fábrica sede da fabricante de chocolates GAROTO?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Itabuna 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Ilhéus 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Angra dos Reis RJ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Vila Velha ES</a:t>
            </a:r>
          </a:p>
        </p:txBody>
      </p:sp>
      <p:pic>
        <p:nvPicPr>
          <p:cNvPr id="215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Itabuna 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Ilhéus 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Angra dos Reis RJ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 Vila Velha ES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Na mitologia grega, tudo o que esse rei tocava virava ouro.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Tétis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Dionísio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Zeus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Tétis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Dionísio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Zeus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Em que cidade americana fica a famosa ponte GOLDEN GATE?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Nova York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San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Dallas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Los Angeles</a:t>
            </a:r>
          </a:p>
        </p:txBody>
      </p:sp>
      <p:pic>
        <p:nvPicPr>
          <p:cNvPr id="2765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Nova York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</a:t>
            </a: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San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Dallas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Los Angeles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A que país esta bandeira representa?</a:t>
            </a:r>
          </a:p>
        </p:txBody>
      </p:sp>
      <p:pic>
        <p:nvPicPr>
          <p:cNvPr id="29700" name="Picture 5" descr="Ficheiro:Flag of Jamaica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716338"/>
            <a:ext cx="571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África do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Guatemala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Jamaica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Suriname</a:t>
            </a:r>
          </a:p>
        </p:txBody>
      </p:sp>
      <p:pic>
        <p:nvPicPr>
          <p:cNvPr id="307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África do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Guatemala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</a:t>
            </a: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Jamaica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Suriname</a:t>
            </a:r>
          </a:p>
        </p:txBody>
      </p:sp>
      <p:pic>
        <p:nvPicPr>
          <p:cNvPr id="3174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Nome americano do personagem de desenhos animados PERNALONGA?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Duffy Duck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Bugs Bunny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Porky Pig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Buck Roggers</a:t>
            </a:r>
          </a:p>
        </p:txBody>
      </p:sp>
      <p:pic>
        <p:nvPicPr>
          <p:cNvPr id="337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Duffy Duck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Bugs Bunny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Porky Pig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Buck Roggers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A cidade de Punta Arenas, principal passagem ao sul do Oceano Atlântico para o Pacífico, pertence a que país?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Chile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Argentina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Uruguai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Inglaterra</a:t>
            </a:r>
          </a:p>
        </p:txBody>
      </p:sp>
      <p:pic>
        <p:nvPicPr>
          <p:cNvPr id="368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Chile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Argentina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Uruguai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Inglaterra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Rio que banha a cidade de Porto Alegre?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Farroupilha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Guaíba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Dos Patos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Canoas</a:t>
            </a:r>
          </a:p>
        </p:txBody>
      </p:sp>
      <p:pic>
        <p:nvPicPr>
          <p:cNvPr id="3994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Farroupilha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Guaíba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Dos Patos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Canoas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Nome verdadeiro do aeroporto da Pampulha?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068888"/>
          </a:xfrm>
        </p:spPr>
        <p:txBody>
          <a:bodyPr/>
          <a:lstStyle/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Carlos Drumond de Andrade</a:t>
            </a:r>
          </a:p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Santos Dumont</a:t>
            </a:r>
          </a:p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Edson Arantes do Nascimento</a:t>
            </a:r>
          </a:p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Tancredo Neves</a:t>
            </a:r>
          </a:p>
        </p:txBody>
      </p:sp>
      <p:pic>
        <p:nvPicPr>
          <p:cNvPr id="430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068888"/>
          </a:xfrm>
        </p:spPr>
        <p:txBody>
          <a:bodyPr/>
          <a:lstStyle/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 Carlos Drumond de Andrade</a:t>
            </a:r>
          </a:p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Santos Dumont</a:t>
            </a:r>
          </a:p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Edson Arantes do Nascimento</a:t>
            </a:r>
          </a:p>
          <a:p>
            <a:pPr marL="742950" indent="-742950" eaLnBrk="1" hangingPunct="1">
              <a:lnSpc>
                <a:spcPct val="80000"/>
              </a:lnSpc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 Tancredo Neves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 que país nasceu Charles Darwin?</a:t>
            </a:r>
          </a:p>
        </p:txBody>
      </p:sp>
      <p:pic>
        <p:nvPicPr>
          <p:cNvPr id="45060" name="Picture 5" descr="190px-Hw-darwin">
            <a:hlinkClick r:id="rId2" tooltip="Durante a sua vida, Charles Darwin tornou-se famoso internacionalmente como um influente cientista estudando tópicos controversos.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789363"/>
            <a:ext cx="180975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1419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Alemanha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Inglaterra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Áustria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Rússia</a:t>
            </a:r>
          </a:p>
        </p:txBody>
      </p:sp>
      <p:pic>
        <p:nvPicPr>
          <p:cNvPr id="460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1419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Alemanha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 Inglaterra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Áustria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Rússia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Nome do pai do personagem bíblico ABRAÃO?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Harã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Naor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Terá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Matusalém</a:t>
            </a:r>
          </a:p>
        </p:txBody>
      </p:sp>
      <p:pic>
        <p:nvPicPr>
          <p:cNvPr id="491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Harã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Naor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</a:t>
            </a: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Terá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Matusalém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3943350" cy="4530725"/>
          </a:xfrm>
        </p:spPr>
        <p:txBody>
          <a:bodyPr/>
          <a:lstStyle/>
          <a:p>
            <a:pPr eaLnBrk="1" hangingPunct="1"/>
            <a:r>
              <a:rPr lang="pt-BR" altLang="pt-BR" sz="4800" b="1" smtClean="0">
                <a:latin typeface="Georgia" panose="02040502050405020303" pitchFamily="18" charset="0"/>
              </a:rPr>
              <a:t> Nome genérico desta árvore tão abundante no Brasil?</a:t>
            </a:r>
          </a:p>
        </p:txBody>
      </p:sp>
      <p:pic>
        <p:nvPicPr>
          <p:cNvPr id="51204" name="Picture 5" descr="Ficheiro:Ipe do cerra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1989138"/>
            <a:ext cx="321945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Pau-Brasil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Ipê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Pata de Vaca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Seriguela</a:t>
            </a:r>
          </a:p>
        </p:txBody>
      </p:sp>
      <p:pic>
        <p:nvPicPr>
          <p:cNvPr id="522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57338"/>
            <a:ext cx="3873500" cy="5300662"/>
          </a:xfrm>
        </p:spPr>
        <p:txBody>
          <a:bodyPr/>
          <a:lstStyle/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6 A -   7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6 B - 13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6 C - 13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7 A - 22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7 B - 18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7 C - 19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8 A - 14</a:t>
            </a:r>
          </a:p>
          <a:p>
            <a:pPr eaLnBrk="1" hangingPunct="1"/>
            <a:r>
              <a:rPr lang="pt-BR" altLang="pt-BR" sz="3600" b="1" smtClean="0">
                <a:latin typeface="Georgia" panose="02040502050405020303" pitchFamily="18" charset="0"/>
              </a:rPr>
              <a:t> 8 B - 20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628775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000" b="1" kern="0" dirty="0" smtClean="0">
                <a:latin typeface="Georgia" pitchFamily="18" charset="0"/>
              </a:rPr>
              <a:t> 9 A - 19</a:t>
            </a:r>
          </a:p>
          <a:p>
            <a:pPr eaLnBrk="1" hangingPunct="1">
              <a:defRPr/>
            </a:pPr>
            <a:r>
              <a:rPr lang="pt-BR" sz="4000" b="1" kern="0" dirty="0" smtClean="0">
                <a:latin typeface="Georgia" pitchFamily="18" charset="0"/>
              </a:rPr>
              <a:t> 9 B - 22</a:t>
            </a:r>
          </a:p>
          <a:p>
            <a:pPr eaLnBrk="1" hangingPunct="1">
              <a:defRPr/>
            </a:pPr>
            <a:r>
              <a:rPr lang="pt-BR" sz="4000" b="1" kern="0" dirty="0">
                <a:latin typeface="Georgia" pitchFamily="18" charset="0"/>
              </a:rPr>
              <a:t> </a:t>
            </a:r>
            <a:r>
              <a:rPr lang="pt-BR" sz="4000" b="1" kern="0" dirty="0" smtClean="0">
                <a:latin typeface="Georgia" pitchFamily="18" charset="0"/>
              </a:rPr>
              <a:t>9 C - 24</a:t>
            </a:r>
          </a:p>
          <a:p>
            <a:pPr eaLnBrk="1" hangingPunct="1">
              <a:defRPr/>
            </a:pPr>
            <a:r>
              <a:rPr lang="pt-BR" sz="4000" b="1" kern="0" dirty="0" smtClean="0">
                <a:latin typeface="Georgia" pitchFamily="18" charset="0"/>
              </a:rPr>
              <a:t> 1 A - 20</a:t>
            </a:r>
          </a:p>
          <a:p>
            <a:pPr eaLnBrk="1" hangingPunct="1">
              <a:defRPr/>
            </a:pPr>
            <a:r>
              <a:rPr lang="pt-BR" sz="4000" b="1" kern="0" dirty="0" smtClean="0">
                <a:latin typeface="Georgia" pitchFamily="18" charset="0"/>
              </a:rPr>
              <a:t> 1 B - 22</a:t>
            </a:r>
          </a:p>
          <a:p>
            <a:pPr eaLnBrk="1" hangingPunct="1">
              <a:defRPr/>
            </a:pPr>
            <a:r>
              <a:rPr lang="pt-BR" sz="4000" b="1" kern="0" dirty="0" smtClean="0">
                <a:latin typeface="Georgia" pitchFamily="18" charset="0"/>
              </a:rPr>
              <a:t> 2 A - 20</a:t>
            </a:r>
          </a:p>
          <a:p>
            <a:pPr eaLnBrk="1" hangingPunct="1">
              <a:defRPr/>
            </a:pPr>
            <a:r>
              <a:rPr lang="pt-BR" sz="4000" b="1" kern="0" dirty="0" smtClean="0">
                <a:latin typeface="Georgia" pitchFamily="18" charset="0"/>
              </a:rPr>
              <a:t> 3 A - 23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Pau-Brasil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Ipê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Pata de Vaca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Seriguela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 que Estado Brasileiro fica o estádio de futebol ARENA FONTE NOVA?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Pernambuco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Alagoas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Amazonas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Bahia</a:t>
            </a:r>
          </a:p>
        </p:txBody>
      </p:sp>
      <p:pic>
        <p:nvPicPr>
          <p:cNvPr id="5530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Pernambuco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Alagoas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Amazonas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Bahia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8800" b="1" smtClean="0">
                <a:latin typeface="Georgia" panose="02040502050405020303" pitchFamily="18" charset="0"/>
              </a:rPr>
              <a:t> Capital de estado com DDD 63?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52988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Campo Grande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Cuiabá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Porto Velho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Palmas</a:t>
            </a:r>
          </a:p>
        </p:txBody>
      </p:sp>
      <p:pic>
        <p:nvPicPr>
          <p:cNvPr id="5837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52988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Campo Grande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Cuiabá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Porto Velho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 Palmas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8000" b="1" smtClean="0">
                <a:latin typeface="Georgia" panose="02040502050405020303" pitchFamily="18" charset="0"/>
              </a:rPr>
              <a:t> Quem nasce na cidade de Boa Vista é...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Bonavita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Boa-vistense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Bem vistoso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Bonagente</a:t>
            </a:r>
          </a:p>
        </p:txBody>
      </p:sp>
      <p:pic>
        <p:nvPicPr>
          <p:cNvPr id="614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Bonavita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 Boa-vistense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Bem vistoso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Bonagente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9600" b="1" smtClean="0">
                <a:latin typeface="Georgia" panose="02040502050405020303" pitchFamily="18" charset="0"/>
              </a:rPr>
              <a:t> Capital da Áustria?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Nome da Bolsa de Valores de New York?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Wall Street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Frankfurt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Herald Jornal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Today Bussiness</a:t>
            </a:r>
          </a:p>
        </p:txBody>
      </p:sp>
      <p:pic>
        <p:nvPicPr>
          <p:cNvPr id="6451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Wall Street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Frankfurt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Herald Jornal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Today Bussiness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De que ano a que ano aconteceu a 2ª. Gerra Mundial?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1938-1942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1939-1945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1939-1942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1914-1919</a:t>
            </a:r>
          </a:p>
        </p:txBody>
      </p:sp>
      <p:pic>
        <p:nvPicPr>
          <p:cNvPr id="675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1938-1942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</a:t>
            </a: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1939-1945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1939-1942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 1914-1919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7200" b="1" smtClean="0">
                <a:latin typeface="Georgia" panose="02040502050405020303" pitchFamily="18" charset="0"/>
              </a:rPr>
              <a:t> O que significa a sigla internética www?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12165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Wonderful Web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Wide Web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Word Web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Wow Webmail</a:t>
            </a:r>
          </a:p>
        </p:txBody>
      </p:sp>
      <p:pic>
        <p:nvPicPr>
          <p:cNvPr id="706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12165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Wonderful Web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World Wide Web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Word Web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chemeClr val="tx2"/>
                </a:solidFill>
                <a:latin typeface="Calibri" panose="020F0502020204030204" pitchFamily="34" charset="0"/>
              </a:rPr>
              <a:t>World Wow Webmail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o slogan oficial da General Motors (Chevrolet) no Brasil?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Viena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Berna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Praga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Sofia</a:t>
            </a:r>
          </a:p>
        </p:txBody>
      </p:sp>
      <p:pic>
        <p:nvPicPr>
          <p:cNvPr id="92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Conte comigo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Você na frente sempre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Andando com você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Vá mais longe</a:t>
            </a:r>
          </a:p>
        </p:txBody>
      </p:sp>
      <p:pic>
        <p:nvPicPr>
          <p:cNvPr id="737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Conte comigo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Você na frente sempre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Andando com você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Vá mais longe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Em que capital de país fica o observatório de Greenwich?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5529263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Londres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Berlin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Paris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Madri</a:t>
            </a:r>
          </a:p>
        </p:txBody>
      </p:sp>
      <p:pic>
        <p:nvPicPr>
          <p:cNvPr id="76804" name="Picture 5" descr="200px-Prime-meridia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728788"/>
            <a:ext cx="2814638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Resposta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5529263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Londres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Berlin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Paris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Madri</a:t>
            </a:r>
          </a:p>
        </p:txBody>
      </p:sp>
      <p:pic>
        <p:nvPicPr>
          <p:cNvPr id="77828" name="Picture 5" descr="200px-Prime-meridia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728788"/>
            <a:ext cx="2814638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Tom musical composto por 4 sustenidos?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Mi Maior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Fá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Sol</a:t>
            </a:r>
          </a:p>
        </p:txBody>
      </p:sp>
      <p:pic>
        <p:nvPicPr>
          <p:cNvPr id="7987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</a:t>
            </a: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Mi Maior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Fá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Sol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3075"/>
            <a:ext cx="7772400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Em que cidade da Palestina Jesus foi criado?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Cafarnaum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Belém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Jerusalém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Nazaré</a:t>
            </a:r>
          </a:p>
        </p:txBody>
      </p:sp>
      <p:pic>
        <p:nvPicPr>
          <p:cNvPr id="8294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solidFill>
                  <a:srgbClr val="FFFF00"/>
                </a:solidFill>
                <a:latin typeface="Calibri" panose="020F0502020204030204" pitchFamily="34" charset="0"/>
              </a:rPr>
              <a:t>Viena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Berna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Praga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7200" b="1" smtClean="0">
                <a:latin typeface="Calibri" panose="020F0502020204030204" pitchFamily="34" charset="0"/>
              </a:rPr>
              <a:t>Sofia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Cafarnaum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Belém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Jerusalém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 </a:t>
            </a: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Nazaré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Nome do Deus único do ISLAMISMO?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Alá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Aiatolá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Yaweh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Iemanjá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Alá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Aiatolá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Yaweh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Iemanjá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Capita de CUBA?</a:t>
            </a:r>
          </a:p>
        </p:txBody>
      </p:sp>
      <p:sp>
        <p:nvSpPr>
          <p:cNvPr id="880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Porto Príncipe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Havana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Guantánamo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Cancún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Porto Príncipe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Havana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Guantánamo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Cancún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árvore ficou preso o personagem bíblico ABSALÃO?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 carvalho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Numa palmeira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 sicômoro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Numa oliveira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Num carvalho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Numa palmeira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 sicômoro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Numa oliveira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altLang="pt-BR" sz="6600" b="1" smtClean="0">
                <a:latin typeface="Georgia" panose="02040502050405020303" pitchFamily="18" charset="0"/>
              </a:rPr>
              <a:t> Em que dia do ano comemora-se o dia de todos os santos?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Dia sagrado em ISRAEL conhecido como O DIA DO PERDÃO?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978775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Páscoa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Pentecostes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Shaná Tová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Yom Kippur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978775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Páscoa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Pentecostes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Shaná Tová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Yom Kippur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estado brasileiro nasceu a Presidente DILMA ROUSSEFF?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Rio Grande do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Minas Gerais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São Paulo</a:t>
            </a:r>
            <a:endParaRPr lang="pt-BR" altLang="pt-BR" sz="5400" smtClean="0">
              <a:latin typeface="Georgia" panose="02040502050405020303" pitchFamily="18" charset="0"/>
            </a:endParaRP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Rio Grande do Sul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Minas Gerais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São Paulo</a:t>
            </a:r>
            <a:endParaRPr lang="pt-BR" altLang="pt-BR" sz="5400" smtClean="0">
              <a:latin typeface="Georgia" panose="02040502050405020303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dirty="0" smtClean="0">
                <a:latin typeface="Forte" pitchFamily="66" charset="0"/>
              </a:rPr>
              <a:t>Resposta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Camadas 1">
      <a:dk1>
        <a:srgbClr val="993300"/>
      </a:dk1>
      <a:lt1>
        <a:srgbClr val="CCCCCC"/>
      </a:lt1>
      <a:dk2>
        <a:srgbClr val="000000"/>
      </a:dk2>
      <a:lt2>
        <a:srgbClr val="FFFFFF"/>
      </a:lt2>
      <a:accent1>
        <a:srgbClr val="576F2B"/>
      </a:accent1>
      <a:accent2>
        <a:srgbClr val="666699"/>
      </a:accent2>
      <a:accent3>
        <a:srgbClr val="AAAAAA"/>
      </a:accent3>
      <a:accent4>
        <a:srgbClr val="AEAEAE"/>
      </a:accent4>
      <a:accent5>
        <a:srgbClr val="B4BBAC"/>
      </a:accent5>
      <a:accent6>
        <a:srgbClr val="5C5C8A"/>
      </a:accent6>
      <a:hlink>
        <a:srgbClr val="993300"/>
      </a:hlink>
      <a:folHlink>
        <a:srgbClr val="CC9900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1230</Words>
  <Application>Microsoft Office PowerPoint</Application>
  <PresentationFormat>Apresentação na tela (4:3)</PresentationFormat>
  <Paragraphs>377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Calibri</vt:lpstr>
      <vt:lpstr>Forte</vt:lpstr>
      <vt:lpstr>Georgia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Resposta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Resposta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57</cp:revision>
  <dcterms:created xsi:type="dcterms:W3CDTF">2008-11-05T18:17:49Z</dcterms:created>
  <dcterms:modified xsi:type="dcterms:W3CDTF">2015-02-22T16:17:52Z</dcterms:modified>
  <cp:category>CAPELAS 2013</cp:category>
</cp:coreProperties>
</file>