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7"/>
  </p:notesMasterIdLst>
  <p:sldIdLst>
    <p:sldId id="491" r:id="rId2"/>
    <p:sldId id="492" r:id="rId3"/>
    <p:sldId id="493" r:id="rId4"/>
    <p:sldId id="494" r:id="rId5"/>
    <p:sldId id="495" r:id="rId6"/>
    <p:sldId id="327" r:id="rId7"/>
    <p:sldId id="328" r:id="rId8"/>
    <p:sldId id="416" r:id="rId9"/>
    <p:sldId id="329" r:id="rId10"/>
    <p:sldId id="330" r:id="rId11"/>
    <p:sldId id="417" r:id="rId12"/>
    <p:sldId id="331" r:id="rId13"/>
    <p:sldId id="332" r:id="rId14"/>
    <p:sldId id="425" r:id="rId15"/>
    <p:sldId id="333" r:id="rId16"/>
    <p:sldId id="334" r:id="rId17"/>
    <p:sldId id="418" r:id="rId18"/>
    <p:sldId id="335" r:id="rId19"/>
    <p:sldId id="336" r:id="rId20"/>
    <p:sldId id="496" r:id="rId21"/>
    <p:sldId id="337" r:id="rId22"/>
    <p:sldId id="338" r:id="rId23"/>
    <p:sldId id="420" r:id="rId24"/>
    <p:sldId id="339" r:id="rId25"/>
    <p:sldId id="340" r:id="rId26"/>
    <p:sldId id="421" r:id="rId27"/>
    <p:sldId id="422" r:id="rId28"/>
    <p:sldId id="423" r:id="rId29"/>
    <p:sldId id="424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  <p:sldId id="476" r:id="rId81"/>
    <p:sldId id="477" r:id="rId82"/>
    <p:sldId id="478" r:id="rId83"/>
    <p:sldId id="479" r:id="rId84"/>
    <p:sldId id="480" r:id="rId85"/>
    <p:sldId id="497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F4E4B3-D2DF-4D5F-97BE-A01DD269CAC6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2CE01E-6AC2-4C8D-A11A-2355A80101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053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>
              <a:spcBef>
                <a:spcPct val="0"/>
              </a:spcBef>
            </a:pPr>
            <a:endParaRPr lang="pt-BR" altLang="pt-BR" b="1" smtClean="0"/>
          </a:p>
          <a:p>
            <a:pPr>
              <a:spcBef>
                <a:spcPct val="0"/>
              </a:spcBef>
            </a:pPr>
            <a:r>
              <a:rPr lang="pt-BR" altLang="pt-BR" b="1" smtClean="0"/>
              <a:t>03</a:t>
            </a:r>
          </a:p>
          <a:p>
            <a:pPr algn="r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>
              <a:spcBef>
                <a:spcPct val="0"/>
              </a:spcBef>
            </a:pPr>
            <a:endParaRPr lang="pt-BR" altLang="pt-BR" b="1" smtClean="0"/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1752A5-AE6C-4732-AE0D-22EF14EFE438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0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84581-A59C-4C91-8E28-A69D7E8B98A9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5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8885A7-498E-4AA7-92B0-8A5C93ADA645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46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5270B-35BD-46DD-B916-39BDFE940A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736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BD095-245A-4EE4-8A94-E3AF980D96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365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D1D01-2C3C-4715-87D8-CB807F85BF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90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C103C-1E3B-495A-AA74-F03ACF39CE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EDB70-49DC-4D3D-9077-FB29D8C28F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00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AA43B-C0D1-4E7A-A7A4-48B83A87F7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91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3F6A3-769C-4669-A274-4300824141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34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80F67-E46F-4CF2-8532-1D64E7B1C3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25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1198-EB48-4E77-9600-D6E608C1D6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186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AB670-A05E-4C7B-AF08-6132BBB8B9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304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E8293-9485-49ED-B24E-4E34A9852D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166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3DB793B-B9D8-4054-878C-E28FA957A3F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1788"/>
            <a:ext cx="7772400" cy="485140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Paquistão e Rússia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China e Nepal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Coréia e China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Coréia Sul e Nepal</a:t>
            </a:r>
            <a:endParaRPr lang="pt-BR" altLang="pt-BR" sz="4800" smtClean="0">
              <a:latin typeface="Georgia" panose="02040502050405020303" pitchFamily="18" charset="0"/>
            </a:endParaRPr>
          </a:p>
        </p:txBody>
      </p:sp>
      <p:pic>
        <p:nvPicPr>
          <p:cNvPr id="1229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1788"/>
            <a:ext cx="7772400" cy="52562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Paquistão e Rússia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solidFill>
                  <a:srgbClr val="FFC000"/>
                </a:solidFill>
                <a:latin typeface="Georgia" panose="02040502050405020303" pitchFamily="18" charset="0"/>
              </a:rPr>
              <a:t>China e Nepal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Coréia e China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Coréia Sul e Nepal</a:t>
            </a:r>
            <a:endParaRPr lang="pt-BR" altLang="pt-BR" sz="4800" smtClean="0"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Em que cidade brasileira nasceu o estilo musical conhecido mundialmente como BOSSA NOVA?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Salvador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São Paulo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Rio de Janeiro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Recife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pic>
        <p:nvPicPr>
          <p:cNvPr id="1536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Salvador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São Paulo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C000"/>
                </a:solidFill>
                <a:latin typeface="Georgia" panose="02040502050405020303" pitchFamily="18" charset="0"/>
              </a:rPr>
              <a:t>Rio de Janeiro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Recife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8800" b="1" smtClean="0">
                <a:latin typeface="Georgia" panose="02040502050405020303" pitchFamily="18" charset="0"/>
              </a:rPr>
              <a:t> Em que dia da semana Jesus foi crucificado?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772400" cy="46799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Sexta-feira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Quinta-Feira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Domingo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Quarta-feira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pic>
        <p:nvPicPr>
          <p:cNvPr id="1843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772400" cy="46799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C000"/>
                </a:solidFill>
                <a:latin typeface="Georgia" panose="02040502050405020303" pitchFamily="18" charset="0"/>
              </a:rPr>
              <a:t>Sexta-feira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Quinta-Feira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Domingo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Quarta-feira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O que significa a sigla partidária brasileira PMDB?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121650" cy="4897437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do Movimento Democrático do 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do Movimento Demográfico do 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Moralista e Democrático do 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Monetário e Democrático Brasileiro</a:t>
            </a:r>
            <a:endParaRPr lang="pt-BR" altLang="pt-BR" sz="3600" smtClean="0">
              <a:latin typeface="Georgia" panose="02040502050405020303" pitchFamily="18" charset="0"/>
            </a:endParaRPr>
          </a:p>
        </p:txBody>
      </p:sp>
      <p:pic>
        <p:nvPicPr>
          <p:cNvPr id="2150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121650" cy="4897437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solidFill>
                  <a:srgbClr val="FFC000"/>
                </a:solidFill>
                <a:latin typeface="Georgia" panose="02040502050405020303" pitchFamily="18" charset="0"/>
              </a:rPr>
              <a:t>Partido do Movimento Democrático do 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do Movimento Demográfico do 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Moralista e Democrático do Brasil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600" b="1" smtClean="0">
                <a:latin typeface="Georgia" panose="02040502050405020303" pitchFamily="18" charset="0"/>
              </a:rPr>
              <a:t>Partido Monetário e Democrático Brasileiro</a:t>
            </a:r>
            <a:endParaRPr lang="pt-BR" altLang="pt-BR" sz="3600" smtClean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Em que país fica o ESTREITO DE BÓSFORO, que marca os limites do continente europeu e asiático?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194675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Arábia Saudita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Espanha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Turquia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Grécia</a:t>
            </a:r>
          </a:p>
        </p:txBody>
      </p:sp>
      <p:pic>
        <p:nvPicPr>
          <p:cNvPr id="2457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650" y="1700213"/>
            <a:ext cx="8194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latin typeface="Georgia" pitchFamily="18" charset="0"/>
              </a:rPr>
              <a:t>Arábia Saudita</a:t>
            </a:r>
          </a:p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latin typeface="Georgia" pitchFamily="18" charset="0"/>
              </a:rPr>
              <a:t>Espanha</a:t>
            </a:r>
          </a:p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solidFill>
                  <a:srgbClr val="FFC000"/>
                </a:solidFill>
                <a:latin typeface="Georgia" pitchFamily="18" charset="0"/>
              </a:rPr>
              <a:t>Turquia</a:t>
            </a:r>
          </a:p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latin typeface="Georgia" pitchFamily="18" charset="0"/>
              </a:rPr>
              <a:t>Grécia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Em que cidade americana fica o famoso distrito cinematográfico de HOLLYWOOD?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772400" cy="46799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Sacramento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Nova York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 Francisco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Los Angeles</a:t>
            </a:r>
          </a:p>
        </p:txBody>
      </p:sp>
      <p:pic>
        <p:nvPicPr>
          <p:cNvPr id="2765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28775"/>
            <a:ext cx="7772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latin typeface="Georgia" pitchFamily="18" charset="0"/>
              </a:rPr>
              <a:t>Sacramento</a:t>
            </a:r>
          </a:p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latin typeface="Georgia" pitchFamily="18" charset="0"/>
                <a:ea typeface="Calibri" pitchFamily="34" charset="0"/>
                <a:cs typeface="Calibri" pitchFamily="34" charset="0"/>
              </a:rPr>
              <a:t>Nova York</a:t>
            </a:r>
          </a:p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latin typeface="Georgia" pitchFamily="18" charset="0"/>
                <a:ea typeface="Calibri" pitchFamily="34" charset="0"/>
                <a:cs typeface="Calibri" pitchFamily="34" charset="0"/>
              </a:rPr>
              <a:t>San Francisco</a:t>
            </a:r>
          </a:p>
          <a:p>
            <a:pPr marL="1143000" indent="-1143000" eaLnBrk="1" hangingPunct="1">
              <a:buFont typeface="Times New Roman" pitchFamily="18" charset="0"/>
              <a:buAutoNum type="alphaUcPeriod"/>
              <a:defRPr/>
            </a:pPr>
            <a:r>
              <a:rPr lang="pt-BR" sz="6600" b="1" kern="0" dirty="0" smtClean="0">
                <a:solidFill>
                  <a:srgbClr val="FFC00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Los Angeles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7200" b="1" smtClean="0">
                <a:latin typeface="Georgia" panose="02040502050405020303" pitchFamily="18" charset="0"/>
              </a:rPr>
              <a:t> Quais as 3 cores consideradas PRIMÁRIAS?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Verde Amarelo Azul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Vermelho Azul Branco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Amarelo Azul Vermelho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Azul Vermelho Verde</a:t>
            </a:r>
          </a:p>
        </p:txBody>
      </p:sp>
      <p:pic>
        <p:nvPicPr>
          <p:cNvPr id="3072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6799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</a:rPr>
              <a:t>Verde Amarelo Azul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Vermelho Azul Branco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solidFill>
                  <a:srgbClr val="FFC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Amarelo Azul Vermelho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Azul Vermelho Verde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Georgia" panose="02040502050405020303" pitchFamily="18" charset="0"/>
              </a:rPr>
              <a:t>9-Que País é Este?</a:t>
            </a:r>
            <a:endParaRPr lang="pt-BR" altLang="pt-BR" b="1" smtClean="0">
              <a:latin typeface="Forte" panose="03060902040502070203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8000" b="1" smtClean="0">
                <a:latin typeface="Georgia" panose="02040502050405020303" pitchFamily="18" charset="0"/>
              </a:rPr>
              <a:t> Cavalo e amigo do personagem Pica-Pau?</a:t>
            </a:r>
          </a:p>
        </p:txBody>
      </p:sp>
      <p:pic>
        <p:nvPicPr>
          <p:cNvPr id="32772" name="Picture 2" descr="http://www.globomidia.com.br/sites/default/files/mapa-da-america-do-s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3159" r="2937"/>
          <a:stretch>
            <a:fillRect/>
          </a:stretch>
        </p:blipFill>
        <p:spPr bwMode="auto">
          <a:xfrm>
            <a:off x="-828675" y="1628775"/>
            <a:ext cx="10009188" cy="132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43438" y="3500438"/>
            <a:ext cx="576262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140200" y="3213100"/>
            <a:ext cx="576263" cy="144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92725" y="3500438"/>
            <a:ext cx="431800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00563" y="2924175"/>
            <a:ext cx="647700" cy="144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076825" y="3068638"/>
            <a:ext cx="647700" cy="144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508625" y="3284538"/>
            <a:ext cx="647700" cy="144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716463" y="1916113"/>
            <a:ext cx="576262" cy="1657350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55875" y="2997200"/>
            <a:ext cx="1152525" cy="21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76375" y="3644900"/>
            <a:ext cx="1150938" cy="215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Guiana Francesa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Venezuela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Suriname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Guyana</a:t>
            </a:r>
          </a:p>
        </p:txBody>
      </p:sp>
      <p:sp>
        <p:nvSpPr>
          <p:cNvPr id="3379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37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Guiana Francesa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Venezuela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Suriname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Guyana</a:t>
            </a:r>
          </a:p>
        </p:txBody>
      </p:sp>
      <p:sp>
        <p:nvSpPr>
          <p:cNvPr id="3481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altLang="pt-BR" sz="4400" b="1" smtClean="0">
                <a:latin typeface="Georgia" panose="02040502050405020303" pitchFamily="18" charset="0"/>
              </a:rPr>
              <a:t>Resposta</a:t>
            </a:r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3075"/>
            <a:ext cx="7772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Em que ano foi promulgada a atual Constituição Brasileira?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1924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1967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1824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1988</a:t>
            </a: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68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1924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1967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1824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1988</a:t>
            </a: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71638"/>
            <a:ext cx="7772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Nome desse político brasileiro?</a:t>
            </a:r>
          </a:p>
        </p:txBody>
      </p:sp>
      <p:pic>
        <p:nvPicPr>
          <p:cNvPr id="38916" name="Picture 2" descr="http://static.sbt.com.br/media%5Cplaylist%5C20110311110756%5C20110311111125/20110419161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5905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José Sarney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José Dirceu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José Genoíno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José Serra</a:t>
            </a:r>
          </a:p>
        </p:txBody>
      </p:sp>
      <p:sp>
        <p:nvSpPr>
          <p:cNvPr id="3993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994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A José Sarney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B </a:t>
            </a: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José Dirceu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C José Genoíno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latin typeface="Georgia" panose="02040502050405020303" pitchFamily="18" charset="0"/>
              </a:rPr>
              <a:t>D José Serra</a:t>
            </a:r>
          </a:p>
        </p:txBody>
      </p:sp>
      <p:sp>
        <p:nvSpPr>
          <p:cNvPr id="4096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4663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Nome dos 2 artistas que protagonizaram o filme TITANIC (1997)?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A Leonardo de Caprio e Kate Winslet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B Leonardo de Caprio e Julia Robert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C Brad Pitt e Angelina Jolie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D Tom Cruise e Scarlet Johanson</a:t>
            </a:r>
          </a:p>
        </p:txBody>
      </p:sp>
      <p:sp>
        <p:nvSpPr>
          <p:cNvPr id="4301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30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A </a:t>
            </a:r>
            <a:r>
              <a:rPr lang="pt-BR" altLang="pt-BR" sz="4000" b="1" smtClean="0">
                <a:solidFill>
                  <a:srgbClr val="FFFF00"/>
                </a:solidFill>
                <a:latin typeface="Georgia" panose="02040502050405020303" pitchFamily="18" charset="0"/>
              </a:rPr>
              <a:t>Leonardo de Caprio e Kate Winslet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B Leonardo de Caprio e Julia Robert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C Brad Pitt e Angelina Jolie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latin typeface="Georgia" panose="02040502050405020303" pitchFamily="18" charset="0"/>
              </a:rPr>
              <a:t>D Tom Cruise e Scarlet Johanson</a:t>
            </a:r>
          </a:p>
        </p:txBody>
      </p:sp>
      <p:sp>
        <p:nvSpPr>
          <p:cNvPr id="4403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Dia, mês e ano em que foi lançada a bomba atômica sobre Hiroshima no Japão?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latin typeface="Georgia" panose="02040502050405020303" pitchFamily="18" charset="0"/>
              </a:rPr>
              <a:t>A 9 de agosto de 1945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latin typeface="Georgia" panose="02040502050405020303" pitchFamily="18" charset="0"/>
              </a:rPr>
              <a:t>B 2 de setembro de 1945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latin typeface="Georgia" panose="02040502050405020303" pitchFamily="18" charset="0"/>
              </a:rPr>
              <a:t>C 6 de agosto de 1945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latin typeface="Georgia" panose="02040502050405020303" pitchFamily="18" charset="0"/>
              </a:rPr>
              <a:t>D 20 de julho de 1945</a:t>
            </a:r>
          </a:p>
        </p:txBody>
      </p:sp>
      <p:sp>
        <p:nvSpPr>
          <p:cNvPr id="4608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60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A 9 de agosto de 1945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B 2 de setembro de 1945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C </a:t>
            </a:r>
            <a:r>
              <a:rPr lang="pt-BR" altLang="pt-BR" sz="4800" b="1" smtClean="0">
                <a:solidFill>
                  <a:srgbClr val="FFFF00"/>
                </a:solidFill>
                <a:latin typeface="Georgia" panose="02040502050405020303" pitchFamily="18" charset="0"/>
              </a:rPr>
              <a:t>6 de agosto de 1945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D 20 de julho de 1945</a:t>
            </a:r>
          </a:p>
        </p:txBody>
      </p:sp>
      <p:sp>
        <p:nvSpPr>
          <p:cNvPr id="4710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4663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7200" b="1" kern="0" dirty="0">
                <a:latin typeface="Georgia" pitchFamily="18" charset="0"/>
              </a:rPr>
              <a:t> Melhor amigo do personagem Zé </a:t>
            </a:r>
            <a:r>
              <a:rPr lang="pt-BR" sz="7200" b="1" kern="0" dirty="0" err="1">
                <a:latin typeface="Georgia" pitchFamily="18" charset="0"/>
              </a:rPr>
              <a:t>Colméia</a:t>
            </a:r>
            <a:r>
              <a:rPr lang="pt-BR" sz="7200" b="1" kern="0" dirty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A Urso do Cabelo Duro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B Yogi Bear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C Catatau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D Hardy</a:t>
            </a:r>
          </a:p>
        </p:txBody>
      </p:sp>
      <p:sp>
        <p:nvSpPr>
          <p:cNvPr id="491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91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A Urso do Cabelo Duro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B Yogi Bear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rgbClr val="FFFF00"/>
                </a:solidFill>
                <a:latin typeface="Georgia" panose="02040502050405020303" pitchFamily="18" charset="0"/>
              </a:rPr>
              <a:t>C Catatau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800" b="1" smtClean="0">
                <a:solidFill>
                  <a:schemeClr val="tx2"/>
                </a:solidFill>
                <a:latin typeface="Georgia" panose="02040502050405020303" pitchFamily="18" charset="0"/>
              </a:rPr>
              <a:t>D Hardy</a:t>
            </a:r>
          </a:p>
        </p:txBody>
      </p:sp>
      <p:sp>
        <p:nvSpPr>
          <p:cNvPr id="5017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7200" b="1" kern="0" dirty="0">
                <a:latin typeface="Georgia" pitchFamily="18" charset="0"/>
              </a:rPr>
              <a:t>O que significa a sigla do documento brasileiro CPF?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A Cadastro de Procedimento Fiscal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B Cadastro de Pessoa Federal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C Cadastro de Personalidade Fidedigna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D Cadastro de Pessoa Física</a:t>
            </a:r>
          </a:p>
        </p:txBody>
      </p:sp>
      <p:sp>
        <p:nvSpPr>
          <p:cNvPr id="5222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522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A Cadastro de Procedimento Fiscal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B Cadastro de Pessoa Federal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C Cadastro de Personalidade Fidedigna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rgbClr val="FFFF00"/>
                </a:solidFill>
                <a:latin typeface="Georgia" panose="02040502050405020303" pitchFamily="18" charset="0"/>
              </a:rPr>
              <a:t>D Cadastro de Pessoa Física</a:t>
            </a:r>
          </a:p>
        </p:txBody>
      </p:sp>
      <p:sp>
        <p:nvSpPr>
          <p:cNvPr id="5325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744663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7200" b="1" kern="0" dirty="0">
                <a:latin typeface="Georgia" pitchFamily="18" charset="0"/>
              </a:rPr>
              <a:t>Palácio onde fica a sede do Governo do Estado do Rio de Janeiro?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Palácio Guanabara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Palácio Carioca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Palácio do Catete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Palácio Copacabana</a:t>
            </a:r>
          </a:p>
        </p:txBody>
      </p:sp>
      <p:sp>
        <p:nvSpPr>
          <p:cNvPr id="5529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553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A Palácio Guanabara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Palácio Carioca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Palácio do Catete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Palácio Copacabana</a:t>
            </a:r>
          </a:p>
        </p:txBody>
      </p:sp>
      <p:sp>
        <p:nvSpPr>
          <p:cNvPr id="5632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Rio que corta a cidade de Lisboa, sendo o mais importante da península Ibérica?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Sena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Danúbio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Rio dos Condes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Tejo</a:t>
            </a:r>
          </a:p>
        </p:txBody>
      </p:sp>
      <p:sp>
        <p:nvSpPr>
          <p:cNvPr id="5837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583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Sena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Danúbio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Rio dos Condes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D Tejo</a:t>
            </a:r>
          </a:p>
        </p:txBody>
      </p:sp>
      <p:sp>
        <p:nvSpPr>
          <p:cNvPr id="5939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pic>
        <p:nvPicPr>
          <p:cNvPr id="60419" name="Picture 2" descr="http://www.hola.com/imagenes/actualidad/2010093045707/maravillas/mundo/fotos/0-151-27/moscu-catedral-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82975"/>
            <a:ext cx="50165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188" y="1773238"/>
            <a:ext cx="71294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5400" b="1" kern="0" dirty="0">
                <a:latin typeface="Georgia" pitchFamily="18" charset="0"/>
              </a:rPr>
              <a:t> Nome desta famosa Catedral de </a:t>
            </a:r>
            <a:r>
              <a:rPr lang="pt-BR" sz="5400" b="1" kern="0" dirty="0" err="1">
                <a:latin typeface="Georgia" pitchFamily="18" charset="0"/>
              </a:rPr>
              <a:t>Moscow</a:t>
            </a:r>
            <a:r>
              <a:rPr lang="pt-BR" sz="5400" b="1" kern="0" dirty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São Petesburgo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São Basílio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Notre Dame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Cristo Salvador</a:t>
            </a:r>
          </a:p>
        </p:txBody>
      </p:sp>
      <p:sp>
        <p:nvSpPr>
          <p:cNvPr id="6144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São Petesburgo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B São Basílio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Notre Dame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Cristo Salvador</a:t>
            </a:r>
          </a:p>
        </p:txBody>
      </p:sp>
      <p:sp>
        <p:nvSpPr>
          <p:cNvPr id="6246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Nome do Aeroporto localizado na cidade paulista de Campinas?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Cidade inglesa onde foi formada a banda de rock THE BEATLES?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Londres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Manchester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Liverpool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Hamburgo</a:t>
            </a:r>
          </a:p>
        </p:txBody>
      </p:sp>
      <p:sp>
        <p:nvSpPr>
          <p:cNvPr id="6451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45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Londres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Manchester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C Liverpool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Hamburgo</a:t>
            </a:r>
          </a:p>
        </p:txBody>
      </p:sp>
      <p:sp>
        <p:nvSpPr>
          <p:cNvPr id="6553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Quantas talhas de pedra Jesus usou para transformar água em vinho?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12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7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10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6</a:t>
            </a:r>
          </a:p>
        </p:txBody>
      </p:sp>
      <p:sp>
        <p:nvSpPr>
          <p:cNvPr id="6758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75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A 12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B 7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C 10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D 6</a:t>
            </a:r>
          </a:p>
        </p:txBody>
      </p:sp>
      <p:sp>
        <p:nvSpPr>
          <p:cNvPr id="6861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Qual o planeta de nosso sistema solar mais próximo da Terra?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Vênus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Marte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Saturno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Júpiter</a:t>
            </a:r>
          </a:p>
        </p:txBody>
      </p:sp>
      <p:sp>
        <p:nvSpPr>
          <p:cNvPr id="7065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06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 Vênus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B Marte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C Saturno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D Júpiter</a:t>
            </a:r>
          </a:p>
        </p:txBody>
      </p:sp>
      <p:sp>
        <p:nvSpPr>
          <p:cNvPr id="7168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Em que cidade americana fica a sede mundial da Coca-Cola?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494212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Santos Dumont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Gongonhas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Viracopos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Galeão</a:t>
            </a:r>
            <a:endParaRPr lang="pt-BR" altLang="pt-BR" sz="6000" smtClean="0">
              <a:latin typeface="Georgia" panose="02040502050405020303" pitchFamily="18" charset="0"/>
            </a:endParaRPr>
          </a:p>
        </p:txBody>
      </p:sp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A Nova York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B Atlanta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C Los Angeles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5400" b="1" smtClean="0">
                <a:solidFill>
                  <a:schemeClr val="tx2"/>
                </a:solidFill>
                <a:latin typeface="Georgia" panose="02040502050405020303" pitchFamily="18" charset="0"/>
              </a:rPr>
              <a:t>D Saint Louis</a:t>
            </a:r>
          </a:p>
        </p:txBody>
      </p:sp>
      <p:sp>
        <p:nvSpPr>
          <p:cNvPr id="7373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37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A Nova York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B Atlanta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C Los Angeles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D Saint Louis</a:t>
            </a:r>
          </a:p>
        </p:txBody>
      </p:sp>
      <p:sp>
        <p:nvSpPr>
          <p:cNvPr id="747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600" b="1" kern="0" dirty="0">
                <a:latin typeface="Georgia" pitchFamily="18" charset="0"/>
              </a:rPr>
              <a:t> Qual </a:t>
            </a:r>
            <a:r>
              <a:rPr lang="pt-BR" sz="6600" b="1" dirty="0">
                <a:latin typeface="Georgia" pitchFamily="18" charset="0"/>
              </a:rPr>
              <a:t>O nome da moeda oficial que circula em território chinês?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A </a:t>
            </a:r>
            <a:r>
              <a:rPr lang="pt-BR" sz="5400" b="1" dirty="0" err="1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Ying</a:t>
            </a:r>
            <a:endParaRPr lang="pt-BR" sz="5400" b="1" dirty="0" smtClean="0">
              <a:solidFill>
                <a:schemeClr val="tx2">
                  <a:lumMod val="90000"/>
                </a:schemeClr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B </a:t>
            </a:r>
            <a:r>
              <a:rPr lang="pt-BR" sz="5400" b="1" dirty="0" err="1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Katcan</a:t>
            </a:r>
            <a:endParaRPr lang="pt-BR" sz="5400" b="1" dirty="0" smtClean="0">
              <a:solidFill>
                <a:schemeClr val="tx2">
                  <a:lumMod val="90000"/>
                </a:schemeClr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C Yuan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D Yan</a:t>
            </a:r>
          </a:p>
        </p:txBody>
      </p:sp>
      <p:sp>
        <p:nvSpPr>
          <p:cNvPr id="7680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68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A </a:t>
            </a:r>
            <a:r>
              <a:rPr lang="pt-BR" sz="5400" b="1" dirty="0" err="1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Ying</a:t>
            </a:r>
            <a:endParaRPr lang="pt-BR" sz="5400" b="1" dirty="0" smtClean="0">
              <a:solidFill>
                <a:schemeClr val="tx2">
                  <a:lumMod val="90000"/>
                </a:schemeClr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B </a:t>
            </a:r>
            <a:r>
              <a:rPr lang="pt-BR" sz="5400" b="1" dirty="0" err="1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Katcan</a:t>
            </a:r>
            <a:endParaRPr lang="pt-BR" sz="5400" b="1" dirty="0" smtClean="0">
              <a:solidFill>
                <a:schemeClr val="tx2">
                  <a:lumMod val="90000"/>
                </a:schemeClr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rgbClr val="FFFF00"/>
                </a:solidFill>
                <a:latin typeface="Georgia" pitchFamily="18" charset="0"/>
              </a:rPr>
              <a:t>C Yuan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D Yan</a:t>
            </a:r>
          </a:p>
        </p:txBody>
      </p:sp>
      <p:sp>
        <p:nvSpPr>
          <p:cNvPr id="7782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A que país europeu pertence esta bandeira</a:t>
            </a:r>
            <a:r>
              <a:rPr lang="pt-BR" sz="6000" b="1" dirty="0">
                <a:latin typeface="Georgia" pitchFamily="18" charset="0"/>
              </a:rPr>
              <a:t>?</a:t>
            </a:r>
          </a:p>
        </p:txBody>
      </p:sp>
      <p:pic>
        <p:nvPicPr>
          <p:cNvPr id="78852" name="Picture 2" descr="http://www.biblioteca.ifc-camboriu.edu.br/criacac/tiki-download_file.php?fileId=1671&amp;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29113"/>
            <a:ext cx="3543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A Rússia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B Bélgica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C Eslováquia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90000"/>
                  </a:schemeClr>
                </a:solidFill>
                <a:latin typeface="Georgia" pitchFamily="18" charset="0"/>
              </a:rPr>
              <a:t>D Holanda</a:t>
            </a:r>
          </a:p>
        </p:txBody>
      </p:sp>
      <p:sp>
        <p:nvSpPr>
          <p:cNvPr id="7987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98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A Rússia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B Bélgica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/>
                </a:solidFill>
                <a:latin typeface="Georgia" pitchFamily="18" charset="0"/>
              </a:rPr>
              <a:t>C Eslováquia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D Holanda</a:t>
            </a:r>
          </a:p>
        </p:txBody>
      </p:sp>
      <p:sp>
        <p:nvSpPr>
          <p:cNvPr id="8089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Nome verdadeiro do Estádio Municipal do Pacaembu, em São Paulo</a:t>
            </a:r>
            <a:r>
              <a:rPr lang="pt-BR" sz="6000" b="1" dirty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A Dijalma Santos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B Paulo Machado de Carvalho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C Charles Miller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D Edson Arantes do Nascimento</a:t>
            </a:r>
          </a:p>
        </p:txBody>
      </p:sp>
      <p:sp>
        <p:nvSpPr>
          <p:cNvPr id="8294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829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494212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Santos Dumont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Gongonhas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C000"/>
                </a:solidFill>
                <a:latin typeface="Georgia" panose="02040502050405020303" pitchFamily="18" charset="0"/>
              </a:rPr>
              <a:t>Viracopos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Galeão</a:t>
            </a:r>
            <a:endParaRPr lang="pt-BR" altLang="pt-BR" sz="6000" smtClean="0"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6313" y="384175"/>
            <a:ext cx="7772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indent="-1371600" algn="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5400" b="1" kern="0" dirty="0">
                <a:latin typeface="Georgia" pitchFamily="18" charset="0"/>
              </a:rPr>
              <a:t>Resposta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A Dijalma Santos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rgbClr val="FFFF00"/>
                </a:solidFill>
                <a:latin typeface="Georgia" panose="02040502050405020303" pitchFamily="18" charset="0"/>
              </a:rPr>
              <a:t>B Paulo Machado de Carvalho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C Charles Miller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D Edson Arantes do Nascimento</a:t>
            </a:r>
          </a:p>
        </p:txBody>
      </p:sp>
      <p:sp>
        <p:nvSpPr>
          <p:cNvPr id="8397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26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Nome das famosas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pt-BR" sz="6000" b="1" kern="0" dirty="0">
                <a:latin typeface="Georgia" pitchFamily="18" charset="0"/>
              </a:rPr>
              <a:t>“3 ESPIÃS DEMAIS”</a:t>
            </a:r>
            <a:r>
              <a:rPr lang="pt-BR" sz="6000" b="1" dirty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A Sam, Alex e Clover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B Sam, Amanda e Clover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C Jennifer, Sam e Amanda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4000" b="1" smtClean="0">
                <a:solidFill>
                  <a:schemeClr val="tx2"/>
                </a:solidFill>
                <a:latin typeface="Georgia" panose="02040502050405020303" pitchFamily="18" charset="0"/>
              </a:rPr>
              <a:t>D Whitney, Clover e Meg</a:t>
            </a:r>
          </a:p>
        </p:txBody>
      </p:sp>
      <p:sp>
        <p:nvSpPr>
          <p:cNvPr id="8601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860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 </a:t>
            </a:r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Sam, Alex e </a:t>
            </a:r>
            <a:r>
              <a:rPr lang="pt-BR" sz="40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Clover</a:t>
            </a:r>
            <a:endParaRPr lang="pt-BR" sz="4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latin typeface="Georgia" pitchFamily="18" charset="0"/>
              </a:rPr>
              <a:t>B Sam, Amanda e </a:t>
            </a:r>
            <a:r>
              <a:rPr lang="pt-BR" sz="4000" b="1" dirty="0" err="1" smtClean="0">
                <a:solidFill>
                  <a:schemeClr val="tx2"/>
                </a:solidFill>
                <a:latin typeface="Georgia" pitchFamily="18" charset="0"/>
              </a:rPr>
              <a:t>Clover</a:t>
            </a:r>
            <a:endParaRPr lang="pt-BR" sz="4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latin typeface="Georgia" pitchFamily="18" charset="0"/>
              </a:rPr>
              <a:t>C Jennifer, Sam e Amanda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4000" b="1" dirty="0" smtClean="0">
                <a:solidFill>
                  <a:schemeClr val="tx2"/>
                </a:solidFill>
                <a:latin typeface="Georgia" pitchFamily="18" charset="0"/>
              </a:rPr>
              <a:t>D Whitney, </a:t>
            </a:r>
            <a:r>
              <a:rPr lang="pt-BR" sz="4000" b="1" dirty="0" err="1" smtClean="0">
                <a:solidFill>
                  <a:schemeClr val="tx2"/>
                </a:solidFill>
                <a:latin typeface="Georgia" pitchFamily="18" charset="0"/>
              </a:rPr>
              <a:t>Clover</a:t>
            </a:r>
            <a:r>
              <a:rPr lang="pt-BR" sz="4000" b="1" dirty="0" smtClean="0">
                <a:solidFill>
                  <a:schemeClr val="tx2"/>
                </a:solidFill>
                <a:latin typeface="Georgia" pitchFamily="18" charset="0"/>
              </a:rPr>
              <a:t> e Meg</a:t>
            </a:r>
          </a:p>
        </p:txBody>
      </p:sp>
      <p:sp>
        <p:nvSpPr>
          <p:cNvPr id="8704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188" y="1412875"/>
            <a:ext cx="84613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800" b="1" kern="0" dirty="0">
                <a:latin typeface="Georgia" pitchFamily="18" charset="0"/>
              </a:rPr>
              <a:t> </a:t>
            </a:r>
            <a:r>
              <a:rPr lang="pt-BR" sz="2800" b="1" dirty="0">
                <a:latin typeface="Georgia" pitchFamily="18" charset="0"/>
              </a:rPr>
              <a:t>CRASE - </a:t>
            </a:r>
            <a:r>
              <a:rPr lang="pt-BR" sz="3200" b="1" dirty="0">
                <a:latin typeface="Georgia" pitchFamily="18" charset="0"/>
              </a:rPr>
              <a:t>De ___ muito, ele se desinteressou em chegar a ocupar cargo tão importante. ___ coisas mais simples na vida e que valem mais que a posse momentânea de certos postos de relevo ___ que tantos ambiciosos por amor ___ ostentação.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A </a:t>
            </a:r>
            <a:r>
              <a:rPr lang="pt-BR" sz="3200" b="1" dirty="0" err="1">
                <a:latin typeface="Georgia" pitchFamily="18" charset="0"/>
              </a:rPr>
              <a:t>a</a:t>
            </a:r>
            <a:r>
              <a:rPr lang="pt-BR" sz="3200" b="1" dirty="0">
                <a:latin typeface="Georgia" pitchFamily="18" charset="0"/>
              </a:rPr>
              <a:t> - Há - à - à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B há - As - a - a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C há - Há - a - a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D há - A - a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188" y="1412875"/>
            <a:ext cx="84613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800" b="1" kern="0" dirty="0">
                <a:latin typeface="Georgia" pitchFamily="18" charset="0"/>
              </a:rPr>
              <a:t> </a:t>
            </a:r>
            <a:r>
              <a:rPr lang="pt-BR" sz="2800" b="1" dirty="0">
                <a:latin typeface="Georgia" pitchFamily="18" charset="0"/>
              </a:rPr>
              <a:t>CRASE - </a:t>
            </a:r>
            <a:r>
              <a:rPr lang="pt-BR" sz="3200" b="1" dirty="0">
                <a:latin typeface="Georgia" pitchFamily="18" charset="0"/>
              </a:rPr>
              <a:t>De ___ muito, ele se desinteressou em chegar a ocupar cargo tão importante. ___ coisas mais simples na vida e que valem mais que a posse momentânea de certos postos de relevo ___ que tantos ambiciosos por amor ___ ostentação.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A </a:t>
            </a:r>
            <a:r>
              <a:rPr lang="pt-BR" sz="3200" b="1" dirty="0" err="1">
                <a:latin typeface="Georgia" pitchFamily="18" charset="0"/>
              </a:rPr>
              <a:t>a</a:t>
            </a:r>
            <a:r>
              <a:rPr lang="pt-BR" sz="3200" b="1" dirty="0">
                <a:latin typeface="Georgia" pitchFamily="18" charset="0"/>
              </a:rPr>
              <a:t> - Há - à - à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B há - As - a - a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C há - Há - a - a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D há - A - a - a</a:t>
            </a:r>
          </a:p>
        </p:txBody>
      </p:sp>
      <p:pic>
        <p:nvPicPr>
          <p:cNvPr id="8909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Resposta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188" y="1412875"/>
            <a:ext cx="84613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800" b="1" kern="0" dirty="0">
                <a:latin typeface="Georgia" pitchFamily="18" charset="0"/>
              </a:rPr>
              <a:t> </a:t>
            </a:r>
            <a:r>
              <a:rPr lang="pt-BR" sz="2800" b="1" dirty="0">
                <a:latin typeface="Georgia" pitchFamily="18" charset="0"/>
              </a:rPr>
              <a:t>CRASE - </a:t>
            </a:r>
            <a:r>
              <a:rPr lang="pt-BR" sz="3200" b="1" dirty="0">
                <a:latin typeface="Georgia" pitchFamily="18" charset="0"/>
              </a:rPr>
              <a:t>De ___ muito, ele se desinteressou em chegar a ocupar cargo tão importante. ___ coisas mais simples na vida e que valem mais que a posse momentânea de certos postos de relevo ___ que tantos ambiciosos por amor ___ ostentação.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A </a:t>
            </a:r>
            <a:r>
              <a:rPr lang="pt-BR" sz="3200" b="1" dirty="0" err="1">
                <a:latin typeface="Georgia" pitchFamily="18" charset="0"/>
              </a:rPr>
              <a:t>a</a:t>
            </a:r>
            <a:r>
              <a:rPr lang="pt-BR" sz="3200" b="1" dirty="0">
                <a:latin typeface="Georgia" pitchFamily="18" charset="0"/>
              </a:rPr>
              <a:t> - Há - à - à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B há - As - a - a</a:t>
            </a:r>
          </a:p>
          <a:p>
            <a:pPr>
              <a:defRPr/>
            </a:pPr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 há - Há - a - a</a:t>
            </a:r>
          </a:p>
          <a:p>
            <a:pPr>
              <a:defRPr/>
            </a:pPr>
            <a:r>
              <a:rPr lang="pt-BR" sz="3200" b="1" dirty="0">
                <a:latin typeface="Georgia" pitchFamily="18" charset="0"/>
              </a:rPr>
              <a:t>D há - A - a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28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DDD da capital do Rio Grande do Sul, Porto Alegre?</a:t>
            </a:r>
            <a:endParaRPr lang="pt-BR" sz="6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61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71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31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51</a:t>
            </a:r>
          </a:p>
        </p:txBody>
      </p:sp>
      <p:sp>
        <p:nvSpPr>
          <p:cNvPr id="9216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921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A 61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B 71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C 31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D 51</a:t>
            </a:r>
          </a:p>
        </p:txBody>
      </p:sp>
      <p:sp>
        <p:nvSpPr>
          <p:cNvPr id="9318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Entre que dois países localiza-se a maior montanha do mundo, o Everest?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29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Nacionalidade da empresa fabricante de pneus BRIGESTONE?</a:t>
            </a:r>
            <a:endParaRPr lang="pt-BR" sz="6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Americana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Alemã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Japonesa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Italiana</a:t>
            </a:r>
          </a:p>
        </p:txBody>
      </p:sp>
      <p:sp>
        <p:nvSpPr>
          <p:cNvPr id="9523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952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A Americana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B Alemã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 Japonesa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D Italiana</a:t>
            </a:r>
          </a:p>
        </p:txBody>
      </p:sp>
      <p:sp>
        <p:nvSpPr>
          <p:cNvPr id="96259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30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7088" y="1916113"/>
            <a:ext cx="80660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pt-BR" sz="6000" b="1" kern="0" dirty="0">
                <a:latin typeface="Georgia" pitchFamily="18" charset="0"/>
              </a:rPr>
              <a:t> Nome da prima que auxilia Ben 10 em suas aventuras?</a:t>
            </a:r>
            <a:endParaRPr lang="pt-BR" sz="6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A Britney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B Susan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C Gyney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6000" b="1" smtClean="0">
                <a:solidFill>
                  <a:schemeClr val="tx2"/>
                </a:solidFill>
                <a:latin typeface="Georgia" panose="02040502050405020303" pitchFamily="18" charset="0"/>
              </a:rPr>
              <a:t>D Gwen</a:t>
            </a:r>
          </a:p>
        </p:txBody>
      </p:sp>
      <p:pic>
        <p:nvPicPr>
          <p:cNvPr id="9830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A Britney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B Susan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/>
                </a:solidFill>
                <a:latin typeface="Georgia" pitchFamily="18" charset="0"/>
              </a:rPr>
              <a:t>C </a:t>
            </a:r>
            <a:r>
              <a:rPr lang="pt-BR" sz="6000" b="1" dirty="0" err="1" smtClean="0">
                <a:solidFill>
                  <a:schemeClr val="tx2"/>
                </a:solidFill>
                <a:latin typeface="Georgia" pitchFamily="18" charset="0"/>
              </a:rPr>
              <a:t>Gyney</a:t>
            </a:r>
            <a:endParaRPr lang="pt-BR" sz="6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D </a:t>
            </a:r>
            <a:r>
              <a:rPr lang="pt-BR" sz="60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Gwen</a:t>
            </a:r>
            <a:endParaRPr lang="pt-BR" sz="6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933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4400" b="1" kern="0" smtClean="0">
                <a:latin typeface="Georgia" pitchFamily="18" charset="0"/>
              </a:rPr>
              <a:t>Resposta</a:t>
            </a:r>
            <a:endParaRPr lang="pt-B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3">
      <a:dk1>
        <a:srgbClr val="79788A"/>
      </a:dk1>
      <a:lt1>
        <a:srgbClr val="FFFFFF"/>
      </a:lt1>
      <a:dk2>
        <a:srgbClr val="21203C"/>
      </a:dk2>
      <a:lt2>
        <a:srgbClr val="FFFFCC"/>
      </a:lt2>
      <a:accent1>
        <a:srgbClr val="476077"/>
      </a:accent1>
      <a:accent2>
        <a:srgbClr val="676C5A"/>
      </a:accent2>
      <a:accent3>
        <a:srgbClr val="ABABAF"/>
      </a:accent3>
      <a:accent4>
        <a:srgbClr val="DADADA"/>
      </a:accent4>
      <a:accent5>
        <a:srgbClr val="B1B6BD"/>
      </a:accent5>
      <a:accent6>
        <a:srgbClr val="5D6151"/>
      </a:accent6>
      <a:hlink>
        <a:srgbClr val="666699"/>
      </a:hlink>
      <a:folHlink>
        <a:srgbClr val="8CB0A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1550</Words>
  <Application>Microsoft Office PowerPoint</Application>
  <PresentationFormat>Apresentação na tela (4:3)</PresentationFormat>
  <Paragraphs>383</Paragraphs>
  <Slides>95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102" baseType="lpstr">
      <vt:lpstr>Arial</vt:lpstr>
      <vt:lpstr>Times New Roman</vt:lpstr>
      <vt:lpstr>Wingdings</vt:lpstr>
      <vt:lpstr>Georgia</vt:lpstr>
      <vt:lpstr>Forte</vt:lpstr>
      <vt:lpstr>Calibri</vt:lpstr>
      <vt:lpstr>Camadas</vt:lpstr>
      <vt:lpstr>Apresentação do PowerPoint</vt:lpstr>
      <vt:lpstr>Apresentação do PowerPoint</vt:lpstr>
      <vt:lpstr>Regras</vt:lpstr>
      <vt:lpstr>Apresentação do PowerPoint</vt:lpstr>
      <vt:lpstr>Placar 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9-Que País é Este?</vt:lpstr>
      <vt:lpstr>Apresentação do PowerPoint</vt:lpstr>
      <vt:lpstr>Resposta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  <vt:lpstr>26</vt:lpstr>
      <vt:lpstr>Apresentação do PowerPoint</vt:lpstr>
      <vt:lpstr>Apresentação do PowerPoint</vt:lpstr>
      <vt:lpstr>27</vt:lpstr>
      <vt:lpstr>Apresentação do PowerPoint</vt:lpstr>
      <vt:lpstr>Resposta</vt:lpstr>
      <vt:lpstr>28</vt:lpstr>
      <vt:lpstr>Apresentação do PowerPoint</vt:lpstr>
      <vt:lpstr>Apresentação do PowerPoint</vt:lpstr>
      <vt:lpstr>29</vt:lpstr>
      <vt:lpstr>Apresentação do PowerPoint</vt:lpstr>
      <vt:lpstr>Apresentação do PowerPoint</vt:lpstr>
      <vt:lpstr>30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QUEM SABE SABE</dc:subject>
  <dc:creator>Pr. MARCELO AUGUSTO DE CARVALHO</dc:creator>
  <cp:keywords>www.4tons.com</cp:keywords>
  <dc:description>COMÉRCIO PROIBIDO. USO PESSOAL</dc:description>
  <cp:lastModifiedBy>pr. marcelo carvalho</cp:lastModifiedBy>
  <cp:revision>85</cp:revision>
  <dcterms:created xsi:type="dcterms:W3CDTF">2008-11-05T18:17:49Z</dcterms:created>
  <dcterms:modified xsi:type="dcterms:W3CDTF">2015-02-22T16:18:46Z</dcterms:modified>
  <cp:category>CAPELAS 2013</cp:category>
</cp:coreProperties>
</file>