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7"/>
  </p:notesMasterIdLst>
  <p:sldIdLst>
    <p:sldId id="521" r:id="rId2"/>
    <p:sldId id="522" r:id="rId3"/>
    <p:sldId id="523" r:id="rId4"/>
    <p:sldId id="524" r:id="rId5"/>
    <p:sldId id="525" r:id="rId6"/>
    <p:sldId id="327" r:id="rId7"/>
    <p:sldId id="328" r:id="rId8"/>
    <p:sldId id="491" r:id="rId9"/>
    <p:sldId id="329" r:id="rId10"/>
    <p:sldId id="330" r:id="rId11"/>
    <p:sldId id="492" r:id="rId12"/>
    <p:sldId id="331" r:id="rId13"/>
    <p:sldId id="332" r:id="rId14"/>
    <p:sldId id="493" r:id="rId15"/>
    <p:sldId id="333" r:id="rId16"/>
    <p:sldId id="334" r:id="rId17"/>
    <p:sldId id="494" r:id="rId18"/>
    <p:sldId id="335" r:id="rId19"/>
    <p:sldId id="336" r:id="rId20"/>
    <p:sldId id="495" r:id="rId21"/>
    <p:sldId id="337" r:id="rId22"/>
    <p:sldId id="338" r:id="rId23"/>
    <p:sldId id="496" r:id="rId24"/>
    <p:sldId id="339" r:id="rId25"/>
    <p:sldId id="340" r:id="rId26"/>
    <p:sldId id="520" r:id="rId27"/>
    <p:sldId id="422" r:id="rId28"/>
    <p:sldId id="423" r:id="rId29"/>
    <p:sldId id="497" r:id="rId30"/>
    <p:sldId id="426" r:id="rId31"/>
    <p:sldId id="427" r:id="rId32"/>
    <p:sldId id="498" r:id="rId33"/>
    <p:sldId id="429" r:id="rId34"/>
    <p:sldId id="430" r:id="rId35"/>
    <p:sldId id="499" r:id="rId36"/>
    <p:sldId id="432" r:id="rId37"/>
    <p:sldId id="433" r:id="rId38"/>
    <p:sldId id="434" r:id="rId39"/>
    <p:sldId id="435" r:id="rId40"/>
    <p:sldId id="436" r:id="rId41"/>
    <p:sldId id="500" r:id="rId42"/>
    <p:sldId id="438" r:id="rId43"/>
    <p:sldId id="439" r:id="rId44"/>
    <p:sldId id="501" r:id="rId45"/>
    <p:sldId id="441" r:id="rId46"/>
    <p:sldId id="442" r:id="rId47"/>
    <p:sldId id="502" r:id="rId48"/>
    <p:sldId id="444" r:id="rId49"/>
    <p:sldId id="445" r:id="rId50"/>
    <p:sldId id="503" r:id="rId51"/>
    <p:sldId id="447" r:id="rId52"/>
    <p:sldId id="448" r:id="rId53"/>
    <p:sldId id="505" r:id="rId54"/>
    <p:sldId id="450" r:id="rId55"/>
    <p:sldId id="451" r:id="rId56"/>
    <p:sldId id="506" r:id="rId57"/>
    <p:sldId id="453" r:id="rId58"/>
    <p:sldId id="454" r:id="rId59"/>
    <p:sldId id="526" r:id="rId60"/>
    <p:sldId id="456" r:id="rId61"/>
    <p:sldId id="457" r:id="rId62"/>
    <p:sldId id="508" r:id="rId63"/>
    <p:sldId id="459" r:id="rId64"/>
    <p:sldId id="460" r:id="rId65"/>
    <p:sldId id="509" r:id="rId66"/>
    <p:sldId id="462" r:id="rId67"/>
    <p:sldId id="463" r:id="rId68"/>
    <p:sldId id="527" r:id="rId69"/>
    <p:sldId id="465" r:id="rId70"/>
    <p:sldId id="466" r:id="rId71"/>
    <p:sldId id="511" r:id="rId72"/>
    <p:sldId id="468" r:id="rId73"/>
    <p:sldId id="469" r:id="rId74"/>
    <p:sldId id="512" r:id="rId75"/>
    <p:sldId id="471" r:id="rId76"/>
    <p:sldId id="472" r:id="rId77"/>
    <p:sldId id="513" r:id="rId78"/>
    <p:sldId id="474" r:id="rId79"/>
    <p:sldId id="475" r:id="rId80"/>
    <p:sldId id="514" r:id="rId81"/>
    <p:sldId id="477" r:id="rId82"/>
    <p:sldId id="478" r:id="rId83"/>
    <p:sldId id="515" r:id="rId84"/>
    <p:sldId id="480" r:id="rId85"/>
    <p:sldId id="484" r:id="rId86"/>
    <p:sldId id="516" r:id="rId87"/>
    <p:sldId id="482" r:id="rId88"/>
    <p:sldId id="483" r:id="rId89"/>
    <p:sldId id="517" r:id="rId90"/>
    <p:sldId id="485" r:id="rId91"/>
    <p:sldId id="486" r:id="rId92"/>
    <p:sldId id="518" r:id="rId93"/>
    <p:sldId id="488" r:id="rId94"/>
    <p:sldId id="489" r:id="rId95"/>
    <p:sldId id="519" r:id="rId9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A94D10-D332-45BC-A82C-B95C933FEE7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F8C711-B6CB-4EF7-8760-61E5CF47A7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487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>
              <a:spcBef>
                <a:spcPct val="0"/>
              </a:spcBef>
            </a:pPr>
            <a:endParaRPr lang="pt-BR" altLang="pt-BR" b="1" smtClean="0"/>
          </a:p>
          <a:p>
            <a:pPr>
              <a:spcBef>
                <a:spcPct val="0"/>
              </a:spcBef>
            </a:pPr>
            <a:r>
              <a:rPr lang="pt-BR" altLang="pt-BR" b="1" smtClean="0"/>
              <a:t>04</a:t>
            </a:r>
          </a:p>
          <a:p>
            <a:pPr algn="r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>
              <a:spcBef>
                <a:spcPct val="0"/>
              </a:spcBef>
            </a:pPr>
            <a:endParaRPr lang="pt-BR" altLang="pt-BR" b="1" smtClean="0"/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775689-42D8-4D78-BDEE-63DDE176481B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511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6BA928-A8DC-49A3-B052-472A2EB3C578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66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16B8FB-C26F-47B7-B177-04366B17D2C5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007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Marylin Monrooe</a:t>
            </a:r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B7125A-A7A3-43FA-90F7-581E510A370E}" type="slidenum">
              <a:rPr lang="pt-BR" altLang="pt-BR"/>
              <a:pPr eaLnBrk="1" hangingPunct="1"/>
              <a:t>54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08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98351-F46E-4290-96ED-9607F25F5F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07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5FBF5-2A2D-422D-B59B-00C254AE9C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514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DD2B2-AF03-4E0A-B6CE-1D11AE5F97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B29D-718B-4B29-B742-DDA871304E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59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C4F2F-5EAA-4C1D-8DF5-857269A6EE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265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22E6E-9841-4FCD-9881-A2A48832E9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099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E5924-3384-4B92-9024-B5E5BA81B2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61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72911-3661-4B57-AE53-E5AF033E77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26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5DA03-C419-4A08-B6C2-D77B70E7EA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913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4676C-792B-45C6-BFC7-96E11EF510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38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7BE10-FC76-4AAC-B8F2-33BE1B4473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0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E271AFB-4432-4218-B51A-8762E72CFC1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6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04</a:t>
            </a:r>
            <a:endParaRPr lang="pt-BR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1788"/>
            <a:ext cx="7772400" cy="485140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Thomas Jefferson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Theodore Roosevelt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Abraham Lincoln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Richard Nixon</a:t>
            </a:r>
            <a:endParaRPr lang="pt-BR" altLang="pt-BR" sz="4800" smtClean="0">
              <a:latin typeface="Georgia" panose="02040502050405020303" pitchFamily="18" charset="0"/>
            </a:endParaRPr>
          </a:p>
        </p:txBody>
      </p:sp>
      <p:pic>
        <p:nvPicPr>
          <p:cNvPr id="1229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1788"/>
            <a:ext cx="7772400" cy="485140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Thomas Jefferson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Theodore Roosevelt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solidFill>
                  <a:srgbClr val="FFFF00"/>
                </a:solidFill>
                <a:latin typeface="Georgia" panose="02040502050405020303" pitchFamily="18" charset="0"/>
              </a:rPr>
              <a:t>Abraham Lincoln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Richard Nixon</a:t>
            </a:r>
            <a:endParaRPr lang="pt-BR" altLang="pt-BR" sz="4800" smtClean="0">
              <a:latin typeface="Georgia" panose="02040502050405020303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3</a:t>
            </a:r>
          </a:p>
        </p:txBody>
      </p:sp>
      <p:pic>
        <p:nvPicPr>
          <p:cNvPr id="14339" name="Picture 5" descr="http://radioemrevista.com/wp-content/uploads/2012/07/copacabana-beach-at-rio-de-janeiro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56467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00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Nome desta famosa praia brasileira?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Joaquina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Ipanema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Ilha Bela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Copacabana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pic>
        <p:nvPicPr>
          <p:cNvPr id="1536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Joaquina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Ipanema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Ilha Bela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Copacabana</a:t>
            </a:r>
            <a:endParaRPr lang="pt-BR" altLang="pt-BR" sz="660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4</a:t>
            </a:r>
          </a:p>
        </p:txBody>
      </p:sp>
      <p:pic>
        <p:nvPicPr>
          <p:cNvPr id="17411" name="Picture 5" descr="http://www.shafir.info/shafir_images/10Album/32Brazil~020Rio_de_Janeiro~100Botafogo_and_Urca~050Pao_de_Acuca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9"/>
          <a:stretch>
            <a:fillRect/>
          </a:stretch>
        </p:blipFill>
        <p:spPr bwMode="auto">
          <a:xfrm>
            <a:off x="2051050" y="4119563"/>
            <a:ext cx="57785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121650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Nome destas duas famosas montanhas cariocas.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482013" cy="5040313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Urca e Pão de Açúcar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Pico da Bandeira e Urca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Canta Galo e Vintém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Cristo Redentor e Macacos</a:t>
            </a:r>
            <a:endParaRPr lang="pt-BR" altLang="pt-BR" sz="4800" smtClean="0">
              <a:latin typeface="Georgia" panose="02040502050405020303" pitchFamily="18" charset="0"/>
            </a:endParaRPr>
          </a:p>
        </p:txBody>
      </p:sp>
      <p:pic>
        <p:nvPicPr>
          <p:cNvPr id="1843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410575" cy="5040313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solidFill>
                  <a:srgbClr val="FFFF00"/>
                </a:solidFill>
                <a:latin typeface="Georgia" panose="02040502050405020303" pitchFamily="18" charset="0"/>
              </a:rPr>
              <a:t>Urca e Pão de Açúcar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Pico da Bandeira e Urca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Canta Galo e Vintém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Cristo Redentor e Macacos</a:t>
            </a:r>
            <a:endParaRPr lang="pt-BR" altLang="pt-BR" sz="4800" smtClean="0">
              <a:latin typeface="Georgia" panose="02040502050405020303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deste famoso ditador.</a:t>
            </a:r>
          </a:p>
        </p:txBody>
      </p:sp>
      <p:pic>
        <p:nvPicPr>
          <p:cNvPr id="20484" name="Picture 5" descr="http://4.bp.blogspot.com/-ePsiXqAvtIU/T3Y6Oqr8uCI/AAAAAAAAKYI/hTgWI1YrqJ4/s1600/fidel_castro_d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4388"/>
            <a:ext cx="4032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Hugo Cháves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Evo Morales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Fidel Castro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Che Guevara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pic>
        <p:nvPicPr>
          <p:cNvPr id="2150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Hugo Cháves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Evo Morales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Fidel Castro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Che Guevara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8000" b="1" smtClean="0">
                <a:latin typeface="Georgia" panose="02040502050405020303" pitchFamily="18" charset="0"/>
              </a:rPr>
              <a:t> Nome deste médico famoso.</a:t>
            </a:r>
          </a:p>
        </p:txBody>
      </p:sp>
      <p:pic>
        <p:nvPicPr>
          <p:cNvPr id="23556" name="Picture 5" descr="http://www.quotezuki.com/avatars/2010/10/06/sigmund-freud-avatar-3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194675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Jacques Lacan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Oswaldo Cruz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Paracelso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Freud</a:t>
            </a:r>
          </a:p>
        </p:txBody>
      </p:sp>
      <p:pic>
        <p:nvPicPr>
          <p:cNvPr id="2457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194675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Jacques Lacan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Oswaldo Cruz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Paracelso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Freud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Que museu é este?</a:t>
            </a:r>
          </a:p>
        </p:txBody>
      </p:sp>
      <p:pic>
        <p:nvPicPr>
          <p:cNvPr id="26628" name="Picture 5" descr="http://www.meionorte.com/albuns/2012/01/1326284927/fot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41663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7772400" cy="52292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Masp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Louvre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Museu do Prado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Georges Pompidou</a:t>
            </a:r>
          </a:p>
        </p:txBody>
      </p:sp>
      <p:pic>
        <p:nvPicPr>
          <p:cNvPr id="2765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7772400" cy="52292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Masp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Louvre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Museu do Prado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Georges Pompidou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7200" b="1" smtClean="0">
                <a:latin typeface="Georgia" panose="02040502050405020303" pitchFamily="18" charset="0"/>
              </a:rPr>
              <a:t> Que avenida brasileira é esta?</a:t>
            </a:r>
          </a:p>
        </p:txBody>
      </p:sp>
      <p:pic>
        <p:nvPicPr>
          <p:cNvPr id="29700" name="Picture 7" descr="http://www.turismobrasil.gov.br/export/sites/default/promocional/destinos/Imagens_destinos/saopaul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644900"/>
            <a:ext cx="41751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Atlântica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9 de julho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Paulista</a:t>
            </a:r>
          </a:p>
        </p:txBody>
      </p:sp>
      <p:pic>
        <p:nvPicPr>
          <p:cNvPr id="3072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Atlântica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9 de julho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Paulista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i="1" smtClean="0">
                <a:solidFill>
                  <a:schemeClr val="bg2"/>
                </a:solidFill>
                <a:latin typeface="Georgia" panose="02040502050405020303" pitchFamily="18" charset="0"/>
              </a:rPr>
              <a:t>9</a:t>
            </a:r>
            <a:endParaRPr lang="pt-BR" altLang="pt-BR" b="1" i="1" smtClean="0">
              <a:solidFill>
                <a:schemeClr val="bg2"/>
              </a:solidFill>
              <a:latin typeface="Forte" panose="03060902040502070203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8000" b="1" smtClean="0">
                <a:solidFill>
                  <a:schemeClr val="bg2"/>
                </a:solidFill>
                <a:latin typeface="Georgia" panose="02040502050405020303" pitchFamily="18" charset="0"/>
              </a:rPr>
              <a:t> Parque onde acontece a história do Zé Colméia?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Central Park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Ibirapuera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Yellowstone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Mountain Park</a:t>
            </a:r>
          </a:p>
        </p:txBody>
      </p:sp>
      <p:sp>
        <p:nvSpPr>
          <p:cNvPr id="3379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Central Park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Ibirapuera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Yellowstone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Mountain Park</a:t>
            </a:r>
          </a:p>
        </p:txBody>
      </p:sp>
      <p:sp>
        <p:nvSpPr>
          <p:cNvPr id="3481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3075"/>
            <a:ext cx="7772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Nome da ilha onde está a cidade de NOVA YORK?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Falklands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Manhatan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Canárias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Hébridas</a:t>
            </a: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Falklands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Manhatan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Canárias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Hébridas</a:t>
            </a: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71638"/>
            <a:ext cx="81216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Nome desse político brasileiro?</a:t>
            </a:r>
          </a:p>
        </p:txBody>
      </p:sp>
      <p:pic>
        <p:nvPicPr>
          <p:cNvPr id="38916" name="Picture 7" descr="http://golpedecabeca.files.wordpress.com/2009/02/jose-sarney-trib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7"/>
          <a:stretch>
            <a:fillRect/>
          </a:stretch>
        </p:blipFill>
        <p:spPr bwMode="auto">
          <a:xfrm>
            <a:off x="1547813" y="3284538"/>
            <a:ext cx="68040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José Sarney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José Dirceu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José Genoíno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José Serra</a:t>
            </a:r>
          </a:p>
        </p:txBody>
      </p:sp>
      <p:sp>
        <p:nvSpPr>
          <p:cNvPr id="3993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José Sarney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José Dirceu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José Genoíno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José Serra</a:t>
            </a:r>
          </a:p>
        </p:txBody>
      </p:sp>
      <p:sp>
        <p:nvSpPr>
          <p:cNvPr id="4096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4663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Nome desta marca.</a:t>
            </a:r>
          </a:p>
        </p:txBody>
      </p:sp>
      <p:pic>
        <p:nvPicPr>
          <p:cNvPr id="41988" name="Picture 5" descr="http://luxcardesign.com/wp-content/uploads/2012/11/Hyundai-logo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b="11577"/>
          <a:stretch>
            <a:fillRect/>
          </a:stretch>
        </p:blipFill>
        <p:spPr bwMode="auto">
          <a:xfrm>
            <a:off x="1998663" y="3608388"/>
            <a:ext cx="58134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Hyundai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Honda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Subaru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Toyota</a:t>
            </a:r>
          </a:p>
        </p:txBody>
      </p:sp>
      <p:sp>
        <p:nvSpPr>
          <p:cNvPr id="4301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Hyundai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Honda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Subaru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Toyota</a:t>
            </a:r>
          </a:p>
        </p:txBody>
      </p:sp>
      <p:sp>
        <p:nvSpPr>
          <p:cNvPr id="4403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Nome desta ave.</a:t>
            </a:r>
          </a:p>
        </p:txBody>
      </p:sp>
      <p:pic>
        <p:nvPicPr>
          <p:cNvPr id="45060" name="Picture 5" descr="http://imagens.kboing.com.br/papeldeparede/6286periq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7465" r="18437" b="32198"/>
          <a:stretch>
            <a:fillRect/>
          </a:stretch>
        </p:blipFill>
        <p:spPr bwMode="auto">
          <a:xfrm>
            <a:off x="2697163" y="2759075"/>
            <a:ext cx="44005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Periquito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Papagaio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Ararinha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Calopcita</a:t>
            </a:r>
          </a:p>
        </p:txBody>
      </p:sp>
      <p:sp>
        <p:nvSpPr>
          <p:cNvPr id="4608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Periquito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Papagaio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Ararinha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Calopcita</a:t>
            </a:r>
          </a:p>
        </p:txBody>
      </p:sp>
      <p:sp>
        <p:nvSpPr>
          <p:cNvPr id="4710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4663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4800" b="1" kern="0" dirty="0">
                <a:latin typeface="Georgia" pitchFamily="18" charset="0"/>
              </a:rPr>
              <a:t> Nome deste prédio famoso de São Paulo.</a:t>
            </a:r>
          </a:p>
        </p:txBody>
      </p:sp>
      <p:pic>
        <p:nvPicPr>
          <p:cNvPr id="48132" name="Picture 5" descr="http://www.americapictures.net/wallpapers/2012/06/Copan-Building-in-Downtown-Sao-Paulo-Brazil-1800x2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3265488"/>
            <a:ext cx="5416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Edifício Itália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Martinelli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Copan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Joelma</a:t>
            </a:r>
          </a:p>
        </p:txBody>
      </p:sp>
      <p:sp>
        <p:nvSpPr>
          <p:cNvPr id="491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Edifício Itália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Martinelli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Copan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Joelma</a:t>
            </a:r>
          </a:p>
        </p:txBody>
      </p:sp>
      <p:sp>
        <p:nvSpPr>
          <p:cNvPr id="5017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7724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5400" b="1" kern="0" dirty="0">
                <a:latin typeface="Georgia" pitchFamily="18" charset="0"/>
              </a:rPr>
              <a:t> Nome deste cantor espanhol.</a:t>
            </a:r>
          </a:p>
        </p:txBody>
      </p:sp>
      <p:pic>
        <p:nvPicPr>
          <p:cNvPr id="51204" name="Picture 5" descr="http://musicwalls.org/walls/julio_iglesias_wallpaper-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013075"/>
            <a:ext cx="49720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Luciano Pavarotti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Plácido Domingos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Rick Martin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Júlio Iglesias</a:t>
            </a:r>
          </a:p>
        </p:txBody>
      </p:sp>
      <p:sp>
        <p:nvSpPr>
          <p:cNvPr id="5222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Luciano Pavarotti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Plácido Domingos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Rick Martin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</a:t>
            </a: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Júlio Iglesias</a:t>
            </a:r>
          </a:p>
        </p:txBody>
      </p:sp>
      <p:sp>
        <p:nvSpPr>
          <p:cNvPr id="5325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4663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4000" b="1" kern="0" dirty="0">
                <a:latin typeface="Georgia" pitchFamily="18" charset="0"/>
              </a:rPr>
              <a:t> Nome deste personagem dos desenhos animados</a:t>
            </a:r>
          </a:p>
        </p:txBody>
      </p:sp>
      <p:pic>
        <p:nvPicPr>
          <p:cNvPr id="54276" name="Picture 5" descr="http://2.bp.blogspot.com/_AH80cuCG9n8/Stx7tzwEUdI/AAAAAAAAB9o/XaG9IBUv-m0/s400/hardyharh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811588"/>
            <a:ext cx="1562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Hardy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Tristonho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Eufrasino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Pepe Legal</a:t>
            </a:r>
          </a:p>
        </p:txBody>
      </p:sp>
      <p:sp>
        <p:nvSpPr>
          <p:cNvPr id="5529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Hardy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Tristonho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Eufrasino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Ricochete</a:t>
            </a:r>
          </a:p>
        </p:txBody>
      </p:sp>
      <p:sp>
        <p:nvSpPr>
          <p:cNvPr id="5632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4400" b="1" kern="0" dirty="0">
                <a:latin typeface="Georgia" pitchFamily="18" charset="0"/>
              </a:rPr>
              <a:t> Nome verdadeiro de Marilyn Monroe?</a:t>
            </a:r>
          </a:p>
        </p:txBody>
      </p:sp>
      <p:pic>
        <p:nvPicPr>
          <p:cNvPr id="57348" name="Picture 5" descr="Marilyn Monroe novo 2012 preto e branco papel de parede no965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7650"/>
            <a:ext cx="526256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Norma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Jeniffer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Audrey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Mary</a:t>
            </a:r>
          </a:p>
        </p:txBody>
      </p:sp>
      <p:sp>
        <p:nvSpPr>
          <p:cNvPr id="5837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Norma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Jeniffer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Audrey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Mary</a:t>
            </a:r>
          </a:p>
        </p:txBody>
      </p:sp>
      <p:sp>
        <p:nvSpPr>
          <p:cNvPr id="5939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188" y="1773238"/>
            <a:ext cx="82089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Em que país do mundo fica a famosa Catedral de NOTRE DAME?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Alemanha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Inglaterra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França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Itália</a:t>
            </a:r>
          </a:p>
        </p:txBody>
      </p:sp>
      <p:sp>
        <p:nvSpPr>
          <p:cNvPr id="6144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Alemanha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Inglaterra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França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Itália</a:t>
            </a:r>
          </a:p>
        </p:txBody>
      </p:sp>
      <p:sp>
        <p:nvSpPr>
          <p:cNvPr id="6246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pic>
        <p:nvPicPr>
          <p:cNvPr id="8195" name="Picture 5" descr="http://2.bp.blogspot.com/_uV45uIx1kTg/TIZHaJZxotI/AAAAAAAAAIk/ETdyy59EnUg/s1600/Mapa+da+Europa+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1"/>
          <a:stretch>
            <a:fillRect/>
          </a:stretch>
        </p:blipFill>
        <p:spPr bwMode="auto">
          <a:xfrm>
            <a:off x="971550" y="2632075"/>
            <a:ext cx="7620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Que país é este?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56325" y="5589588"/>
            <a:ext cx="503238" cy="142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5219700" y="5805488"/>
            <a:ext cx="973138" cy="755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3600" b="1" kern="0" dirty="0">
                <a:latin typeface="Georgia" pitchFamily="18" charset="0"/>
              </a:rPr>
              <a:t> Nome deste piloto brasileiro? Ganhou 2 campeonatos de F1!</a:t>
            </a:r>
          </a:p>
        </p:txBody>
      </p:sp>
      <p:pic>
        <p:nvPicPr>
          <p:cNvPr id="63492" name="Picture 5" descr="http://globoesporte.globo.com/platb/files/148/2009/06/emmo1989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41663"/>
            <a:ext cx="6762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Senna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Piquet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Patti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Fittipaldi</a:t>
            </a:r>
          </a:p>
        </p:txBody>
      </p:sp>
      <p:sp>
        <p:nvSpPr>
          <p:cNvPr id="6451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Senna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Piquet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Patti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Fittipaldi</a:t>
            </a:r>
          </a:p>
        </p:txBody>
      </p:sp>
      <p:sp>
        <p:nvSpPr>
          <p:cNvPr id="6553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Que general é este?</a:t>
            </a:r>
          </a:p>
        </p:txBody>
      </p:sp>
      <p:pic>
        <p:nvPicPr>
          <p:cNvPr id="66564" name="Picture 5" descr="http://1.bp.blogspot.com/_FK5QjE4gwZc/THHxXuWf7eI/AAAAAAAAIdw/3T3PeAdi0jo/s1600/napoleao-bonap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b="41583"/>
          <a:stretch>
            <a:fillRect/>
          </a:stretch>
        </p:blipFill>
        <p:spPr bwMode="auto">
          <a:xfrm>
            <a:off x="4271963" y="2863850"/>
            <a:ext cx="4403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Robespierre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Napoleão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Alexandre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Cassandro</a:t>
            </a:r>
          </a:p>
        </p:txBody>
      </p:sp>
      <p:sp>
        <p:nvSpPr>
          <p:cNvPr id="6758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Robespierre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Napoleão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Alexandre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Cassandro</a:t>
            </a:r>
          </a:p>
        </p:txBody>
      </p:sp>
      <p:sp>
        <p:nvSpPr>
          <p:cNvPr id="6861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Que carro é este?</a:t>
            </a:r>
          </a:p>
        </p:txBody>
      </p:sp>
      <p:pic>
        <p:nvPicPr>
          <p:cNvPr id="69636" name="Picture 5" descr="http://antigomotors.com.br/admin/materiasm/DSC0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6635"/>
          <a:stretch>
            <a:fillRect/>
          </a:stretch>
        </p:blipFill>
        <p:spPr bwMode="auto">
          <a:xfrm>
            <a:off x="3562350" y="3141663"/>
            <a:ext cx="52578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Variant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Corcel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Brasília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Zé do Caixão</a:t>
            </a:r>
          </a:p>
        </p:txBody>
      </p:sp>
      <p:sp>
        <p:nvSpPr>
          <p:cNvPr id="7065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Variant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Corcel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</a:t>
            </a:r>
            <a:r>
              <a:rPr lang="pt-BR" altLang="pt-BR" sz="6600" b="1" smtClean="0">
                <a:solidFill>
                  <a:srgbClr val="FFC000"/>
                </a:solidFill>
                <a:latin typeface="Georgia" panose="02040502050405020303" pitchFamily="18" charset="0"/>
              </a:rPr>
              <a:t>Brasília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Zé do Caixão</a:t>
            </a:r>
          </a:p>
        </p:txBody>
      </p:sp>
      <p:sp>
        <p:nvSpPr>
          <p:cNvPr id="7168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Que planeta é este?</a:t>
            </a:r>
          </a:p>
        </p:txBody>
      </p:sp>
      <p:pic>
        <p:nvPicPr>
          <p:cNvPr id="72708" name="Picture 5" descr="http://download.ultradownloads.com.br/wallpaper/218024_Papel-de-Parede-Saturno-verde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19746" b="7719"/>
          <a:stretch>
            <a:fillRect/>
          </a:stretch>
        </p:blipFill>
        <p:spPr bwMode="auto">
          <a:xfrm>
            <a:off x="3535363" y="3284538"/>
            <a:ext cx="50625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494212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Grécia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Albânia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Macedônia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Romênia</a:t>
            </a:r>
          </a:p>
        </p:txBody>
      </p:sp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Netuno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Marte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Júpiter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Saturno</a:t>
            </a:r>
          </a:p>
        </p:txBody>
      </p:sp>
      <p:sp>
        <p:nvSpPr>
          <p:cNvPr id="7373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Netuno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Marte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Júpiter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Saturno</a:t>
            </a:r>
          </a:p>
        </p:txBody>
      </p:sp>
      <p:sp>
        <p:nvSpPr>
          <p:cNvPr id="747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Que país tem essa bandeira</a:t>
            </a:r>
            <a:r>
              <a:rPr lang="pt-BR" sz="6600" b="1" dirty="0">
                <a:latin typeface="Georgia" pitchFamily="18" charset="0"/>
              </a:rPr>
              <a:t>?</a:t>
            </a:r>
          </a:p>
        </p:txBody>
      </p:sp>
      <p:pic>
        <p:nvPicPr>
          <p:cNvPr id="75780" name="Picture 7" descr="http://st.gdefon.ru/wallpapers_original/wallpapers/372760_flag_urugvaj_tekstura_1680x105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81413"/>
            <a:ext cx="47529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Uruguai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Argentina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Paraguai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Guiana</a:t>
            </a:r>
          </a:p>
        </p:txBody>
      </p:sp>
      <p:sp>
        <p:nvSpPr>
          <p:cNvPr id="7680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Uruguai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Argentina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Paraguai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Guiana</a:t>
            </a:r>
          </a:p>
        </p:txBody>
      </p:sp>
      <p:sp>
        <p:nvSpPr>
          <p:cNvPr id="7782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Que flor é esta</a:t>
            </a:r>
            <a:r>
              <a:rPr lang="pt-BR" sz="6000" b="1" dirty="0">
                <a:latin typeface="Georgia" pitchFamily="18" charset="0"/>
              </a:rPr>
              <a:t>?</a:t>
            </a:r>
          </a:p>
        </p:txBody>
      </p:sp>
      <p:pic>
        <p:nvPicPr>
          <p:cNvPr id="78852" name="Picture 5" descr="http://4.bp.blogspot.com/-arn0W9UH52o/TuuB5l_NgaI/AAAAAAAAAK4/0kOaxMEIs0U/s1600/red-striped-tulip-wallpapers_5641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03538"/>
            <a:ext cx="49244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Orquídea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Flor-de-maio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Tulipa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Copo-de-mel</a:t>
            </a:r>
          </a:p>
        </p:txBody>
      </p:sp>
      <p:sp>
        <p:nvSpPr>
          <p:cNvPr id="7987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A Orquídea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B Flor-de-maio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C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Tulipa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latin typeface="Georgia" panose="02040502050405020303" pitchFamily="18" charset="0"/>
              </a:rPr>
              <a:t>D Copo-de-mel</a:t>
            </a:r>
          </a:p>
        </p:txBody>
      </p:sp>
      <p:sp>
        <p:nvSpPr>
          <p:cNvPr id="8089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Que animal é este</a:t>
            </a:r>
            <a:r>
              <a:rPr lang="pt-BR" sz="6000" b="1" dirty="0">
                <a:latin typeface="Georgia" pitchFamily="18" charset="0"/>
              </a:rPr>
              <a:t>?</a:t>
            </a:r>
          </a:p>
        </p:txBody>
      </p:sp>
      <p:pic>
        <p:nvPicPr>
          <p:cNvPr id="81924" name="Picture 5" descr="http://download.ultradownloads.com.br/wallpaper/74204_Papel-de-Parede-Crocodilo--74204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 b="13940"/>
          <a:stretch>
            <a:fillRect/>
          </a:stretch>
        </p:blipFill>
        <p:spPr bwMode="auto">
          <a:xfrm>
            <a:off x="1547813" y="3484563"/>
            <a:ext cx="66246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Jacaré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Crocodilo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Alligator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Jacaré-açu</a:t>
            </a:r>
          </a:p>
        </p:txBody>
      </p:sp>
      <p:sp>
        <p:nvSpPr>
          <p:cNvPr id="8294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494212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Grécia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Albânia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Macedônia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smtClean="0">
                <a:latin typeface="Georgia" panose="02040502050405020303" pitchFamily="18" charset="0"/>
              </a:rPr>
              <a:t>Romênia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Jacaré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Crocodilo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Alligator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Jacaré-açu</a:t>
            </a:r>
          </a:p>
        </p:txBody>
      </p:sp>
      <p:sp>
        <p:nvSpPr>
          <p:cNvPr id="8397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26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5400" b="1" kern="0" dirty="0">
                <a:latin typeface="Georgia" pitchFamily="18" charset="0"/>
              </a:rPr>
              <a:t> Que cidade é essa</a:t>
            </a:r>
            <a:r>
              <a:rPr lang="pt-BR" sz="5400" b="1" dirty="0">
                <a:latin typeface="Georgia" pitchFamily="18" charset="0"/>
              </a:rPr>
              <a:t>?</a:t>
            </a:r>
          </a:p>
        </p:txBody>
      </p:sp>
      <p:pic>
        <p:nvPicPr>
          <p:cNvPr id="84996" name="Picture 5" descr="Veneza Cidade Wallpap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>
            <a:fillRect/>
          </a:stretch>
        </p:blipFill>
        <p:spPr bwMode="auto">
          <a:xfrm>
            <a:off x="1884363" y="2819400"/>
            <a:ext cx="585628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Gênova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Atlântida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Veneza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Macau</a:t>
            </a:r>
          </a:p>
        </p:txBody>
      </p:sp>
      <p:sp>
        <p:nvSpPr>
          <p:cNvPr id="8601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A Gênova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B Atlântida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C </a:t>
            </a: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Veneza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600" b="1" smtClean="0">
                <a:solidFill>
                  <a:schemeClr val="tx2"/>
                </a:solidFill>
                <a:latin typeface="Georgia" panose="02040502050405020303" pitchFamily="18" charset="0"/>
              </a:rPr>
              <a:t>D Macau</a:t>
            </a:r>
          </a:p>
        </p:txBody>
      </p:sp>
      <p:sp>
        <p:nvSpPr>
          <p:cNvPr id="8704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27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4400" b="1" kern="0" dirty="0">
                <a:latin typeface="Georgia" pitchFamily="18" charset="0"/>
              </a:rPr>
              <a:t> Nome deste personagem</a:t>
            </a:r>
            <a:r>
              <a:rPr lang="pt-BR" sz="4400" b="1" dirty="0">
                <a:latin typeface="Georgia" pitchFamily="18" charset="0"/>
              </a:rPr>
              <a:t>?</a:t>
            </a:r>
          </a:p>
        </p:txBody>
      </p:sp>
      <p:pic>
        <p:nvPicPr>
          <p:cNvPr id="88068" name="Picture 4" descr="D:\Downloads\Aquaman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636838"/>
            <a:ext cx="54530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A Homem do fundo do mar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B Aquaman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C Rei dos Mares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D Capitão Netuno</a:t>
            </a:r>
          </a:p>
        </p:txBody>
      </p:sp>
      <p:sp>
        <p:nvSpPr>
          <p:cNvPr id="8909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A Homem do fundo do mar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B </a:t>
            </a: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Aquaman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C Rei dos Mares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latin typeface="Georgia" panose="02040502050405020303" pitchFamily="18" charset="0"/>
              </a:rPr>
              <a:t>D Capitão Netuno</a:t>
            </a:r>
          </a:p>
        </p:txBody>
      </p:sp>
      <p:sp>
        <p:nvSpPr>
          <p:cNvPr id="9011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28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5400" b="1" kern="0" dirty="0">
                <a:latin typeface="Georgia" pitchFamily="18" charset="0"/>
              </a:rPr>
              <a:t> Que sociedade este símbolo representa?</a:t>
            </a:r>
            <a:endParaRPr lang="pt-BR" sz="5400" b="1" dirty="0">
              <a:latin typeface="Georgia" pitchFamily="18" charset="0"/>
            </a:endParaRPr>
          </a:p>
        </p:txBody>
      </p:sp>
      <p:pic>
        <p:nvPicPr>
          <p:cNvPr id="91140" name="Picture 5" descr="http://www.brasilmacom.com.br/ckfinder/userfiles/images/Wallpaper/wall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b="27390"/>
          <a:stretch>
            <a:fillRect/>
          </a:stretch>
        </p:blipFill>
        <p:spPr bwMode="auto">
          <a:xfrm>
            <a:off x="827088" y="3500438"/>
            <a:ext cx="80660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Rotary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Maçonaria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Racionalismo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Arquitetos</a:t>
            </a:r>
          </a:p>
        </p:txBody>
      </p:sp>
      <p:sp>
        <p:nvSpPr>
          <p:cNvPr id="9216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Rotary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Maçonaria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Racionalismo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Arquitetos</a:t>
            </a:r>
          </a:p>
        </p:txBody>
      </p:sp>
      <p:sp>
        <p:nvSpPr>
          <p:cNvPr id="9318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deste presidente americano.</a:t>
            </a:r>
          </a:p>
        </p:txBody>
      </p:sp>
      <p:sp>
        <p:nvSpPr>
          <p:cNvPr id="11268" name="AutoShape 5" descr="data:image/jpeg;base64,/9j/4AAQSkZJRgABAQAAAQABAAD/2wBDAAkGBwgHBgkIBwgKCgkLDRYPDQwMDRsUFRAWIB0iIiAdHx8kKDQsJCYxJx8fLT0tMTU3Ojo6Iys/RD84QzQ5Ojf/2wBDAQoKCg0MDRoPDxo3JR8lNzc3Nzc3Nzc3Nzc3Nzc3Nzc3Nzc3Nzc3Nzc3Nzc3Nzc3Nzc3Nzc3Nzc3Nzc3Nzc3Nzf/wAARCADiAN8DASIAAhEBAxEB/8QAHAAAAAcBAQAAAAAAAAAAAAAAAAECAwQGBwUI/8QAPBAAAQMDAwMCBAUDAwMDBQAAAQIDEQAEIQUSMQZBURNhByJxgRQykaGxI0LBFdHhM0NSFjbwYnOCwvH/xAAUAQEAAAAAAAAAAAAAAAAAAAAA/8QAFBEBAAAAAAAAAAAAAAAAAAAAAP/aAAwDAQACEQMRAD8A05QKT+bFImU55HmjK9xpLmAJn7UCJyB3owY+ntTYIkJ/SlE45zQOH64ikQBz+tFPvTZxwTQKWtCVQaJakESIim3Bie9NpVGDMeaB0ZxzPtRI+UHMGkPOItmVvvLCWkiVE9gKy/qbrm51NarTTErat5I3JPzOD3jgUGk3WradbqKXrtoOHATvk/pTbGpWbqyr1kDHBwf3rEBcOlMpQ2gZkhYlX1k5p92+ubdlCbm3lByhZmPtGKDck3lmkSXkQfJiuTrHUlpZpBbdbUruEqE1kB1J1ISth/IOUc/tTD186/lSkE98UF6ufiLeMAqbtUKR2Kj/ALUuz+KDBO2+slpB5U0oGPsYrNnH5J3JAPcio6ik+Qe3ig2a2630a6H9JTm7wsbYrpr1e3WyFlt0JPC9oIj6isECiMgkRXV0vqG905QCXVKb/wDAqoNqQppwpLagfp3pYKEkgwfqKpmja8LtLXprBCvzA8pP+1Wll31UExkYzQTASGxwD3MUS+wnPJxTCHI5nHMU4XAOJI/igSooSM5J7juaYd3qCSQAYFPKXkzz+1MPknJEEcECgU1JcE5IPPFSdygmDzMk1GZMKMQIpwrBHzGgcDpnMDzT0iMGTUDeZgD6e9SArGeKDvFWRFArAIHkUgyoR54pG3zmgWACcnmiUAkggmD70UlPaaQtcjIM+1ApZMc/Sab2qCoJn3o5EkqOO1GlYJ4oFSYyeKh6jq9jpTJev3ktjsO6vtRanet6dZPXLx2oQCTisT1HVbjXNScurpw+kJKQeEJoLD1p1s5qzf4Sz3M2J/OD+Zz6+1UhToWsyIzwKQ84XlSkRP8AFBpLhIQykk9yBmgn29p6qSpawjwFHP6U9+CdbQoNPLCFcgZSfqKbQ9dM2+wFlCDztWAT9TyaIai+2lKdjG0f3QCf1NBAeSUHhH1Saa3mafublDpktp3cSIzUcKScQM0AmT8vPiaUl5xsFIVg9jmm1JAPyqBpJOc0C1r3cgT7CKTM4ou1J70HW6e1E2Ootn/tqO1U1rmlrLpXkbQMR3rDk/KsK8Ga0PQOstPs7dKHkPle0AhKZk+aC/BO1OQKNBmCOB2qqnrjT1wEpeRJ7prt6fqVretg21wg7s7SYNBNXBGRmmXCSYzT5/KSOaaW2VZGFdqBCVDxzSkndRFMc8+9OBISkmQKBpQ25g/SnG4IkfcCkAkmO/mn0JA4EnxQdpJIOBnmlKPcZPtSVBUSkCaMJPc0DSiqcnBoxkDdzS1AYIH2pvdBkcUCthiE0ttsbvJNNoJV7HxSmypIJMkCfrQUn4t34tdIatUKhT6sj2FZKp8Bj004n8x81YPiJrqtY15aQFJatv6aEqwZ7mqtPmgdSrYPciOafZebaRM/N7/7VDJJ4rr6N05qWrndbW6/SHLhGKDnvvl04/gD+KjkqIzNaLafDtxCQt9wE+IIiod10Y566m221AdjEigooBFA1clfD7U1H+htcBHamHOhNYZnfbqkZgCgqgmlASqJq0f+iNSK4baUoRJxxXR074f3q1/P8vuRxQVfTNIfv1QgfLMTmu5bdCaldSEJ2ntuxWm9O9ON6VbemRKt0yasYaSSJSMUHnTVtGvNJdLN6ypCgcEjB+hqAklPcivRmqadZ6qwu3vWEuDtPP2rE+tenlaBqKm0BRYUZQo0Ff8AVUDIJqVbXa2ohSk9xtVwahNifrThOxSQoc0Gh9OdYrG231JXqtztDw/Mn61eUqS42FNkQcgjxWEWjqmnUqSN0H5h5Faf0rfOAIYcJU0pAU0vmPY0FldkiE9u9FnbJzjNAn5ckRS0qHmZ8c0CUxzOfelgqAGJ+lBEGY/elGOJE+1B3Ak8TmjwR9KYQuVE5mnUqk88d6AlYHBimSqQTBEU4tXYZJpoyfrQEhRKtsjzBFHqV0jT9OuLpwgJabKv2oBBmQYNVH4q36rXp0WyVELfWBI8UGRXbir++ffPK1FR+9IRaKW4lsESowBUm0RDYCFCT581dPhnoLepaubp1JUi2ySoYKqDsdIfDdkMs3OsICl/mDc4I7TWk2tkxaspbt2kNoHCUiAKeAgAeKIqPagBaSckCTTRt2SZKBIpzecURXFAaW0IGEgeMUFJQrChTanKL1M0Cw22kQEgfak7ED8og0j1DOTSirHNAlcAf5NNOLIGKW4Rt/4qI46EyJ/fmgS6r+7OPFVH4hWqL/Sw+BKkSCParI8+NqtkiuddN/i9MfbWoQczE0GLW9qS46NhAQJBiod2oF8wI24qxas83atqaaypSjvkZxxVaKSuT70Ha6bsFajdpQkYmCQOK0zQ9MNnbo9UAKTKSI7jvVI+GV0bfXFWy8odRInyK1W5Gcd+aCIV7wRijAx2FBSSZNEkKTjO3igcQuOMe1O75MEY5phKD/il7SBjig7CQQcGnArHjzSFghWIobflx44oDdH3PtTcqAKhxS1ElOQJ8zSQqE9qA2iT9D71mHxdvSvUbax5CUb8diTWotpzOBNZB8QbdxfWYJSSFISRPFBytI0lb7IQlQDjhjI4Fav8OLRqz0x1LKplfzKPKjWc2N4GrtpTaZAlIIyeOfrWldDtG209bUyEr5maC1FYApG6ZgUkH2zQnxmgVIOKTRgGPFJ2e+fpQEo5xTaleDRqbKu5pn0Tn5jFAckkZxRl2BzSCySNpmD70Rt0hP8AdPGDQIW/gwv9qhLc3TvO7PapbtskjaC8T53Coa7RxpKleopUGYWB/igjuqbU0SNoUT2wTUK1dSkuqfMISDgGnVrLxALYBHChx+tc+4I2LSoZB5KqDOOoUNi7W4ySd8kTXESQg/LkKFWjqsp/GMoSAkhUYHY1W7pKQ+tIEKSYIoLD0C4g9SW5IAO0gTWuPo3A5wRxWC6ZeKsNStrlJ/6awTnt3reLd1F1ZtvtEFK0BQI70Ec+OPalJCcfzRqRkyI80AieDQLCQc4pQTx29xQQmO+PelKx4NB0VHdP+KIqITgSfagZgxgUZTiKAgsEDdSxtiI5pk4kKEinkFJiB+1AaSD3qgfE5lLSG7of9UpKB5itAQjaJPFZV8Tb9+5v0WoQpLTYkk9zQcLp66Qytbi0FQbbkAVpvQV8m5sVhKgTvKj5zWQWT6WAsFABUCCT2rTPha0sWLj26UqMbfFBoiMilpTTKVBOSQAO9cLV+r7DT1+mlxLznhKxFBYiAO80Xy85qlj4gad6e9wKQTwCef8Aign4h6MpwILpnjd2+1BclqRxkmk7Ao4JquJ6t0hxILF0lalECBkma7dneNvMpWgyTmgkemme/wBTSlBKU+Kgt6m0VLBlJH/kPeq9r/VjWnMlwOIXmNoOQaCzFtK1yZIHlWKjXaGkI2Qx83ZSiCazK5+JSv8Attr+kxP1rg3vW95d7ipASScFKj/n/FBpOqXLLCFtpSUmJ+ZUj7GqncaqUohYUJwSe9U9evXDyv66tyPFdK71FF3bI27UoHCRyKDnazdKeUlaskK5rlPOkub5knmpV5lrHmoBNAp0/NI75rYvhpeOXfTyW3MhpRQD7VjcE5q/fDXXmLK6/wBOeJCXz8p4hVBpriQDiKbKDAHtUpxAImOaRsAmgjgZmKMhX6VI2DGJoFoAyD9qCWV4M4+tBO3MEUYwInHNFOcCgNSOAefFOISAMfvTCgqQrPNOIJMCgeJ+WOKzT4mOWTTaGmngu8UrcpI7CtHKRtMzNZSz09c6x1Veu3W5TaXDOf0oKLdOlxQVwYz71q/wnuEu2amwqCBlPn3qt9W9Hi0fbXZIJSr8yasvw4Y/CXPoBG2E8nuKCx9YuqtdLdcDq0iCAEzk/asWuNS2uOJT8qlH5lDk/wCwrXfiLcXKLAWrLZ2uSStIkgD2rHBZOu3m4WjihyGUStSvrFBAubxxwkCAD7VGDih3+prr3Ol6j+GN4uzUxbqMJG2PtmoitPe/C+uU/IMK9j9aA9Nunre5beQpRKDuAB71rnQX4+/BuXEehap4Kl5V9v05rKLLT7xQQ6i2dU2SMhJ4nn6VtnQtmhjTywtpWxYCgFJx70FV6t1f8DqNz+Eut5Eq5/urN7+9ubt1Tj7ilKUZJJ5rc+rum9LXpV0+iwt0OhskKS2B/HesLuLZxT5SlEDsBQQyCowJJpw2ryfzIg+JrvaX0pfXiwCkt7vylUgHE0bnSGotuKStG0JOVSI/mgru0oMLEU/blSHUkGAcGnPwr/qFtaSdtGLZYI2gnOfagdv0bWBwc8iue036iwK7N6yo6ahcSZ/SuS2v0zI58UDraElSkEcU9aNFN7braMLDgj9aat1bnSqDxVk6LsU3+vWyFcJVuP2oNkZlVo0pWVFIk/agQk8H7U+tASnakYFN7IAPf6UDISQfftTgA8UZB70eZkR96B1PIx9KUQeBzQgRinBG3mgSEyYobRkjtSVqKCcmkhzn3PMUCyDIycdvNQLOz9K+uHEJISrJ+tSitR4OaeYISFDuc0Ff6n1dGjW6br8OHjMbSa5Pw+u/9Rv7u82en8w+QcJnmpHxCbSmxt5SSkqgxUf4blNq28h1O0vQpOOQMUFp13R2tWSkOwpIOQRIpzTdItNOtFM2raUFUyQn/auq3BGYoLHgxQV6/sroI9K1Q022Qd6Vt+olf2kf5qvu6BcOoDd260Gwd3pNshKQZ7f/AAVebgKKYTBUfPFc82Trt0F3LoKZ+VCRx9/+KCFpOj2SAXG7NtJHfaAon613bVv0oEAGlShCQkQAOBRoVmaCPrhSdOfCjgoIrHbRtpl1b8BewkbVJ7cTWx6kgu2biByQaxfU99jcOBZTtJO4DvQWJxbVypDdyFNObcOJcIMR5phehNkpV+JW4gmAFOKM/vxUzSmmdTsG93yEAA4kmPrUpOkptnHCwtzYIIQgg7jQcW50FplKZSA4qVKKjGOBimmtFbXal8pEOOEbhEQJ/erJa6UHXPVO6SuAlSyQU/8A5dueK6GrBi0042yCkbUnntPFBmupIaYacbEKSlPHmqe9+cwMTVl6idLaVmcqMGq80A6Np7ZoJGmtlx2P/hrQvhpZJVqy3tv5BzFU3SGfQJccQTIgCtZ+Huni3sHHlJ+ZZ5igszszikjAzFOuJOf2FIVG3IigQoD+0Unbme1LIBHtRpSmefsaBxSYMj/+02VFNGSVkCDt8URRunOaBCzuVMk4pCRJ9vNOemRmcePFEQCokTQGEpzFLSkzMiB3pHqJE/LH1pQJPEx7UEfWbFu/s3GHEgkpJQT2PmsdY1O/0R9tKyVKZcPfsDkVubIC0QcxWUfEzQVWV2bxhJDFzM+Er7/rQaLpGqM3tkxcNOAodQFAiun6gKeaxPoXXn7dCtPcWQlOWxGRPatJsdaS4NhTkK2zQd5xZ3JCQfqBRtNqCTuyqhaHemSD9KgdRa2zpFqVkp9Q/lBoJLy5fSy1CnIlQPYU+0k9xxVb0TUE2WmK1TVgGPxC5DihEjtUbVOvbCzWoMH10AA72zIoLZckBpXHHesR6rW7cawti2TJKiohOc1YNT+I6fw6gy3K1e8xVMtNfUjVF3zgBWZ5HegvPRL7d1YFsEeqlUKQT71bEWinEFpJjcckfxWR2t8/aXSdXtUKS2tX9ZCcASea0jTeoWHbIOJVK19yfyn7UEm/eTZvE7UktwEnd4/zVM17XA464r1SEkfl89qj9R6yW3XNik5Ur8vINU25fW6ZUZ8mZoE6rdfiHRExzEzS9Fa9W5AAk+K56vmWTzXV0Y+g4l0djQXiw023d9IqSoKmAI71qemWqbSxbaAGBn61TuhNNfvFi9fQRbpyjcPzGr8RAxQMqTTakginzmkETigj7MYE/wCKWEmO5PvTkARPelBA70EdUAzHakJmSMg/tTihuEc0PTmM0DCswCrIokgBwZxTi2wlRJJ+lN+nEZ5oHlJSUiefFGkAcjikAhJzEU7jAHegWDsynnxVe65Zf1XQnbC2s1uvuEQcQn3mrFtg/alE7UkqGIoPOBYutI1JSXE7XmlQoeKvnT9+hWnB5clcfMB2jz/NQutrdm66hmy2gL/u7A+/tXP04vWaH7Zt0OJcJBSMgn/eg1bQr9/UGFLaQAhIxznxVV0zSbrqLqp9WoOFdhYuS4mQQtfZHJ+p/Sptq1rV/pFjpmjumxCGP690eBPZPcmrRoOnWeg6aiwZfLikkrccWfmcWclRoJmp6fZ6lYuWV4yh23cEKQoY/wCKzrXPhrpzFq85ZKcbgShO4n+ea0pDqXMozHNR71239NbDrzQWtJAQVAEzQedHtBvm7FV4ts/hwRmZ5rnt26lLA2knxW7Xuj2tp08+jUHW221Ht8omcAVQP9DDCVvkJ9OJBCgZzigHT1ulVgbS6bJbUOTUZwO6M6phxcsrP9J2MfTHBp128YYUkJWUEDJ5NKu71hdkWnClxC+UzME9/agrV46V3I8cxUJwkScfQ1MLcXxbKioidh7nxUUpJWqQOYoC01KfxgKwCEyYrcOm+jun3LRm8/BpcWoBRlRIJ+lYpo4P+pt9huAMeK9GaQ8n0kIb2+mEDjH3ig6TaEMthttKUISIAAgCjIJFGRQFA0tOaTt/WnVU2RBoCHMUB4/eiKgDSpJ7UESSYOaCT3BwMUoJB/uIP80ZBjIoCKZ84oFsqg8fWnJz24pJMyJB9qBAQDMkUYSBgUD9IpSVJn/c0DiDBGaY1V8s6e843lQQYHk04oj7ilpS24yoKTPtQYfqz15bXKU3slT3zpkwAmal+m2n0UMuAbEr4Mc+PepfXlmbS7HppUtKchKz+UGqyxdf0RsCG1l2PUInjNBqGi6kmw6Pcdtj6jrCVDbOZHH+KrnSreo9Rai9qWp367KzaVG23gKWr3wYHvVdOs3NtYfgEqAQXCrA/N5JM1ZOmusbNmyLVx6c5CyogBX2/wCO1Bdbjpyw1BohOrailDgyG7vBH6VyHPhvp+4uMaxqAeTEFxaVgR5EDFVrUWLK4bXc6RePsPkb9qHzA7nE/X7VXTb9WkJXbuXpbV+Vz1In65/mguXUHQur6hsOo9SpdS0iEpUyR+26qnc9NO2TJVb62oJymSgoBj3muc811MloOOvXCm14kvT/AJqCbW/eWpL61/KYUVKkD70DLyXkKKPxPqqPMZmpGnWT7lwlDkBHPzYpStunjbt/rEcKNBOrKQ0QrYpZUSflkGgi6gtLd+r0FylH5SKbS4pyVKz5plaitwuEjcrNJVgmDHtQdbpxCXNQBW3vjMAwa3rpZhXoIWpwrCQQk7Ywe1YJo9s/61s+xO9Tu0BPJr0XoFqq00thtwkqCeSMxQTz4pBOaWc8UhU0CVGQe1NEnv5pzjBpJT3igQE7oMzmnc+9JSM8UpMEx3oGBHMAmlSBzNMpB7GlyQCDOfegM4j+fNFCScD60WYHfzSDmCcmgVxwKbWVFRBTigVqHHHmk7lKOBB9+1A8gwcj6U82rHECmgZAEU4kTgUHC6xsk3el3G1kreKRtIExFYjfvFklpMApUcgQQa9FXbKnrVbaZCykgHxXnjXLN6y1F5i6ytCjMnvQQnrj1EbUHAHeMfelNAJbcbkbRneryPHjvHmog25BknJMUNq0K27tuNx/Sg6+hPN21yq5dKChAACTGSfbvV+PUDbSbcoabKSn1VgqI2cD9TWXW6gzu3DtxU++vlONBoJCCICoxuHY/X3oOzea06644ppCfmUkBJg/IDjngyf5rjXr7iUjIG4SVJxHtTNqUoadlRC1HagDvmodw6t3ClSlPAngUCEuFTh9QlRVjPmkEhKoVkePH0pHBnxREgmgXIUYiiUdxMYpA+tdDS7Zta0P3aFmzS4EvKRyAaC+fB7S2r/Unrl5cm1CS23P71tUACKzf4fWSbXVmr2xYUq0uWC36ieIBkE++K0sigaMTFJUBThT3pJT2oGCMzRjtinCmgAKBviMUYAOYzSog+RSoxxQc0CMST4mlciCY+tIUo7gCCI/elJMEnt70AEzHNIkyQQfc0v1JyBxzmjBBVnHtQNqhIzNIJJUYP1zTqk7hBHJ7Uj0yI70DjYISKcQYJyOaaQADmeZpxJ+aAaCUheKoHXXRa9SfuNTZUkIat1LKUp3KUoVbtX1JjSbF27ulhKECcnk+Kh6Bqr2o9GXWrPoP9Vt5xtCcnYAQP4oPPJBJ2pSCoU0VEq+Y5nvUxaQtCX0SCoySO1Qlgb1RMHNAv1IGQDPejcui6tSlJAKhwPamSARnGMUgiDzQPF1QkeRFIWuTI/8QKSJiTRTQGc0mnWmHHlBKEKJPECutZ9L6pdXDbKbZQUv8pUMUC9C6U1TWgh2zt1LtysJU4BxPP6Vstt8PdHZ01+1UhRLqIJBgAx2+9dzpPR29F0S2tA1sWEAuCZ+bvTfW+so6f6ZvL4x6oT6bIPdasD/AH+1BTPg5rKUuX3Tz7gUq2cUtg+UzCh/B+9aia8p6Pql1pOqM6jarKX2l7p/8vIP1r0t03rlv1BpDF/aEELHzpnKFdwaDq0kmgVRSZmgJSvFJBxmjihjzQKHNK7U2DBo91BzFwDmROaSlZGOR70tYScnJB4iiQjbyc+IoDAEwQM+KIIBI2q4oykk7YI+lEG4OftQL4IJVIo1ADhQim1BW2P3o0oJAJP60DsDmJpaQhttTi1ABIkk9qJCBtiTVI+K3Ug03TP9NtVxcXA+eDlKP+aCj/EbqhevaoLKzUTatL2oAP51ea3LQLFOl6HY2CRhhhKD9QM/vNeb+jbYX3V2ksLEpXdo3A9wDJ/ivUBzQZL8Quj2NMW7qlk3ts31f1WkDDSz3HgE/oazC+sVMupCAVBR8d69RvstvtLaeQlbaxCkqEgjxXCu+jNAuoKrFLagZCmlFP8AxQeb7hhxpULSR9aZPit91P4ZaTfERcXDUGcBJ/xXNtvg/paLsu3d/cPMSIaSkI/VWf2oMXZaduHkMsNqccWYShAkk+AK0Hpf4YahdOIf1ZIYajcGycn2PitN07prR+nFuXGhaS0LgoI9ZxwqIHiTMfaKz7qP4j9RWl84xbvWTQQYhtoL/ck0Gj6V0lp2nlK027ZKfy/LxXdbYaRtCW0jaIEJ4rD7L4vdQMLH4pqyuk9wWygn7g/4q2aT8YtKeKUarp9zZk8uNkOoH8H9jQaVFYj8cdd/E6tb6Kyv+laJ9R4Du4oYH2T/ACa03UOtdBtNCe1ZnUba4bQmUNtuDetXZO3kGfbFebNTvX9Sv7i9ulbn7hxTjh9yaCOKtfw+6vd6W1MepuXYPGHmx2/+oe4qqgYoRQesLG6t9QtG7q0dS6y4NyFpMginVIrzl0d1vqXSpW2xD9qsyphwmAfI8Vpuh/FrRr5SW9RacslnG4/Mj9RQX8p5pJGYorK9tNQYD1lcNvtnhTapFOrRQMkd6In7U4QRSNuZzQQU55o0j5UihQoHE/20Ss0KFAjvRpHzChQoHBiYxWBfEda19U3e9SlQQBJntQoUDXw0/wDfej//AH//ANTXpQ/loUKCq9Z3dzbej+GuHmpBn01lM49qmdNvvP2KVPPOOKnlaiT+9ChQdpPFcvqN1xqwBacUg7uUmKFCgxvrzU9QLwZN9dekTlv1lbT9pqjvkgwDihQoDswCsyAcd6kugegrHahQoOeeJ70SuaFCgdV/0xSDxQoUBGgKFCgt3w3u7lnX2W2bh5tClfMlCyAfqK9FJPyChQoC7Cknk0K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1269" name="Picture 6" descr="http://www.bartleby.com/124/lincol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52813"/>
            <a:ext cx="28829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29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5400" b="1" kern="0" dirty="0">
                <a:latin typeface="Georgia" pitchFamily="18" charset="0"/>
              </a:rPr>
              <a:t> Nome deste carro?</a:t>
            </a:r>
            <a:endParaRPr lang="pt-BR" sz="5400" b="1" dirty="0">
              <a:latin typeface="Georgia" pitchFamily="18" charset="0"/>
            </a:endParaRPr>
          </a:p>
        </p:txBody>
      </p:sp>
      <p:pic>
        <p:nvPicPr>
          <p:cNvPr id="94212" name="Picture 5" descr="http://www.deviantart.com/download/91917429/MACH_5_Graphic_by_Jerome_K_Mo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2" b="9837"/>
          <a:stretch>
            <a:fillRect/>
          </a:stretch>
        </p:blipFill>
        <p:spPr bwMode="auto">
          <a:xfrm>
            <a:off x="1670050" y="2852738"/>
            <a:ext cx="63801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Maclaren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Mach 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Mamute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Malange</a:t>
            </a:r>
          </a:p>
        </p:txBody>
      </p:sp>
      <p:sp>
        <p:nvSpPr>
          <p:cNvPr id="9523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Maclaren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Mach 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Mamute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Malange</a:t>
            </a:r>
          </a:p>
        </p:txBody>
      </p:sp>
      <p:sp>
        <p:nvSpPr>
          <p:cNvPr id="9625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30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Nome deste instrumento musical?</a:t>
            </a:r>
            <a:endParaRPr lang="pt-BR" sz="6000" b="1" dirty="0">
              <a:latin typeface="Georgia" pitchFamily="18" charset="0"/>
            </a:endParaRPr>
          </a:p>
        </p:txBody>
      </p:sp>
      <p:pic>
        <p:nvPicPr>
          <p:cNvPr id="97284" name="Picture 5" descr="Cel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714500"/>
            <a:ext cx="2381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Violino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Viola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Violoncelo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Violão</a:t>
            </a:r>
          </a:p>
        </p:txBody>
      </p:sp>
      <p:sp>
        <p:nvSpPr>
          <p:cNvPr id="9830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Violino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Viola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Violoncelo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Violão</a:t>
            </a:r>
          </a:p>
        </p:txBody>
      </p:sp>
      <p:sp>
        <p:nvSpPr>
          <p:cNvPr id="9933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2">
      <a:dk1>
        <a:srgbClr val="993300"/>
      </a:dk1>
      <a:lt1>
        <a:srgbClr val="CCCCCC"/>
      </a:lt1>
      <a:dk2>
        <a:srgbClr val="330000"/>
      </a:dk2>
      <a:lt2>
        <a:srgbClr val="FFFFFF"/>
      </a:lt2>
      <a:accent1>
        <a:srgbClr val="996633"/>
      </a:accent1>
      <a:accent2>
        <a:srgbClr val="FF0000"/>
      </a:accent2>
      <a:accent3>
        <a:srgbClr val="ADAAAA"/>
      </a:accent3>
      <a:accent4>
        <a:srgbClr val="AEAEAE"/>
      </a:accent4>
      <a:accent5>
        <a:srgbClr val="CAB8AD"/>
      </a:accent5>
      <a:accent6>
        <a:srgbClr val="E70000"/>
      </a:accent6>
      <a:hlink>
        <a:srgbClr val="FF3300"/>
      </a:hlink>
      <a:folHlink>
        <a:srgbClr val="CC9933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998</Words>
  <Application>Microsoft Office PowerPoint</Application>
  <PresentationFormat>Apresentação na tela (4:3)</PresentationFormat>
  <Paragraphs>348</Paragraphs>
  <Slides>95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102" baseType="lpstr">
      <vt:lpstr>Arial</vt:lpstr>
      <vt:lpstr>Times New Roman</vt:lpstr>
      <vt:lpstr>Wingdings</vt:lpstr>
      <vt:lpstr>Georgia</vt:lpstr>
      <vt:lpstr>Forte</vt:lpstr>
      <vt:lpstr>Calibri</vt:lpstr>
      <vt:lpstr>Camadas</vt:lpstr>
      <vt:lpstr>Apresentação do PowerPoint</vt:lpstr>
      <vt:lpstr>Apresentação do PowerPoint</vt:lpstr>
      <vt:lpstr>Regras</vt:lpstr>
      <vt:lpstr>Apresentação do PowerPoint</vt:lpstr>
      <vt:lpstr>Placar 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  <vt:lpstr>26</vt:lpstr>
      <vt:lpstr>Apresentação do PowerPoint</vt:lpstr>
      <vt:lpstr>Apresentação do PowerPoint</vt:lpstr>
      <vt:lpstr>27</vt:lpstr>
      <vt:lpstr>Apresentação do PowerPoint</vt:lpstr>
      <vt:lpstr>Apresentação do PowerPoint</vt:lpstr>
      <vt:lpstr>28</vt:lpstr>
      <vt:lpstr>Apresentação do PowerPoint</vt:lpstr>
      <vt:lpstr>Apresentação do PowerPoint</vt:lpstr>
      <vt:lpstr>29</vt:lpstr>
      <vt:lpstr>Apresentação do PowerPoint</vt:lpstr>
      <vt:lpstr>Apresentação do PowerPoint</vt:lpstr>
      <vt:lpstr>30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QUEM SABE SABE</dc:subject>
  <dc:creator>Pr. MARCELO AUGUSTO DE CARVALHO</dc:creator>
  <cp:keywords>www.4tons.com</cp:keywords>
  <dc:description>COMÉRCIO PROIBIDO. USO PESSOAL</dc:description>
  <cp:lastModifiedBy>pr. marcelo carvalho</cp:lastModifiedBy>
  <cp:revision>103</cp:revision>
  <dcterms:created xsi:type="dcterms:W3CDTF">2008-11-05T18:17:49Z</dcterms:created>
  <dcterms:modified xsi:type="dcterms:W3CDTF">2015-02-22T16:20:06Z</dcterms:modified>
  <cp:category>CAPELAS 2013</cp:category>
</cp:coreProperties>
</file>