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7"/>
  </p:notesMasterIdLst>
  <p:sldIdLst>
    <p:sldId id="550" r:id="rId2"/>
    <p:sldId id="551" r:id="rId3"/>
    <p:sldId id="552" r:id="rId4"/>
    <p:sldId id="553" r:id="rId5"/>
    <p:sldId id="554" r:id="rId6"/>
    <p:sldId id="327" r:id="rId7"/>
    <p:sldId id="328" r:id="rId8"/>
    <p:sldId id="520" r:id="rId9"/>
    <p:sldId id="329" r:id="rId10"/>
    <p:sldId id="330" r:id="rId11"/>
    <p:sldId id="521" r:id="rId12"/>
    <p:sldId id="331" r:id="rId13"/>
    <p:sldId id="332" r:id="rId14"/>
    <p:sldId id="522" r:id="rId15"/>
    <p:sldId id="333" r:id="rId16"/>
    <p:sldId id="334" r:id="rId17"/>
    <p:sldId id="523" r:id="rId18"/>
    <p:sldId id="335" r:id="rId19"/>
    <p:sldId id="336" r:id="rId20"/>
    <p:sldId id="524" r:id="rId21"/>
    <p:sldId id="337" r:id="rId22"/>
    <p:sldId id="338" r:id="rId23"/>
    <p:sldId id="525" r:id="rId24"/>
    <p:sldId id="339" r:id="rId25"/>
    <p:sldId id="340" r:id="rId26"/>
    <p:sldId id="526" r:id="rId27"/>
    <p:sldId id="422" r:id="rId28"/>
    <p:sldId id="423" r:id="rId29"/>
    <p:sldId id="527" r:id="rId30"/>
    <p:sldId id="426" r:id="rId31"/>
    <p:sldId id="427" r:id="rId32"/>
    <p:sldId id="528" r:id="rId33"/>
    <p:sldId id="429" r:id="rId34"/>
    <p:sldId id="430" r:id="rId35"/>
    <p:sldId id="529" r:id="rId36"/>
    <p:sldId id="432" r:id="rId37"/>
    <p:sldId id="433" r:id="rId38"/>
    <p:sldId id="530" r:id="rId39"/>
    <p:sldId id="435" r:id="rId40"/>
    <p:sldId id="436" r:id="rId41"/>
    <p:sldId id="531" r:id="rId42"/>
    <p:sldId id="438" r:id="rId43"/>
    <p:sldId id="439" r:id="rId44"/>
    <p:sldId id="532" r:id="rId45"/>
    <p:sldId id="441" r:id="rId46"/>
    <p:sldId id="442" r:id="rId47"/>
    <p:sldId id="533" r:id="rId48"/>
    <p:sldId id="444" r:id="rId49"/>
    <p:sldId id="445" r:id="rId50"/>
    <p:sldId id="534" r:id="rId51"/>
    <p:sldId id="447" r:id="rId52"/>
    <p:sldId id="448" r:id="rId53"/>
    <p:sldId id="535" r:id="rId54"/>
    <p:sldId id="450" r:id="rId55"/>
    <p:sldId id="451" r:id="rId56"/>
    <p:sldId id="536" r:id="rId57"/>
    <p:sldId id="453" r:id="rId58"/>
    <p:sldId id="454" r:id="rId59"/>
    <p:sldId id="537" r:id="rId60"/>
    <p:sldId id="456" r:id="rId61"/>
    <p:sldId id="457" r:id="rId62"/>
    <p:sldId id="538" r:id="rId63"/>
    <p:sldId id="459" r:id="rId64"/>
    <p:sldId id="460" r:id="rId65"/>
    <p:sldId id="539" r:id="rId66"/>
    <p:sldId id="462" r:id="rId67"/>
    <p:sldId id="463" r:id="rId68"/>
    <p:sldId id="540" r:id="rId69"/>
    <p:sldId id="465" r:id="rId70"/>
    <p:sldId id="466" r:id="rId71"/>
    <p:sldId id="541" r:id="rId72"/>
    <p:sldId id="468" r:id="rId73"/>
    <p:sldId id="469" r:id="rId74"/>
    <p:sldId id="542" r:id="rId75"/>
    <p:sldId id="471" r:id="rId76"/>
    <p:sldId id="472" r:id="rId77"/>
    <p:sldId id="543" r:id="rId78"/>
    <p:sldId id="474" r:id="rId79"/>
    <p:sldId id="475" r:id="rId80"/>
    <p:sldId id="544" r:id="rId81"/>
    <p:sldId id="477" r:id="rId82"/>
    <p:sldId id="478" r:id="rId83"/>
    <p:sldId id="545" r:id="rId84"/>
    <p:sldId id="480" r:id="rId85"/>
    <p:sldId id="484" r:id="rId86"/>
    <p:sldId id="546" r:id="rId87"/>
    <p:sldId id="482" r:id="rId88"/>
    <p:sldId id="483" r:id="rId89"/>
    <p:sldId id="547" r:id="rId90"/>
    <p:sldId id="485" r:id="rId91"/>
    <p:sldId id="486" r:id="rId92"/>
    <p:sldId id="548" r:id="rId93"/>
    <p:sldId id="488" r:id="rId94"/>
    <p:sldId id="489" r:id="rId95"/>
    <p:sldId id="549" r:id="rId96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99FF"/>
    <a:srgbClr val="66FFFF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8" autoAdjust="0"/>
    <p:restoredTop sz="84005" autoAdjust="0"/>
  </p:normalViewPr>
  <p:slideViewPr>
    <p:cSldViewPr>
      <p:cViewPr varScale="1">
        <p:scale>
          <a:sx n="62" d="100"/>
          <a:sy n="62" d="100"/>
        </p:scale>
        <p:origin x="163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634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viewProps" Target="viewProps.xml"/><Relationship Id="rId10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presProps" Target="presProps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3394855-43E3-4615-ABC1-1983B7E5D233}" type="datetimeFigureOut">
              <a:rPr lang="pt-BR"/>
              <a:pPr>
                <a:defRPr/>
              </a:pPr>
              <a:t>22/02/2015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dirty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noProof="0" dirty="0" smtClean="0"/>
              <a:t>Clique para editar o texto mestre</a:t>
            </a:r>
          </a:p>
          <a:p>
            <a:pPr lvl="1"/>
            <a:r>
              <a:rPr lang="pt-BR" noProof="0" dirty="0" smtClean="0"/>
              <a:t>Segundo nível</a:t>
            </a:r>
          </a:p>
          <a:p>
            <a:pPr lvl="2"/>
            <a:r>
              <a:rPr lang="pt-BR" noProof="0" dirty="0" smtClean="0"/>
              <a:t>Terceiro nível</a:t>
            </a:r>
          </a:p>
          <a:p>
            <a:pPr lvl="3"/>
            <a:r>
              <a:rPr lang="pt-BR" noProof="0" dirty="0" smtClean="0"/>
              <a:t>Quarto nível</a:t>
            </a:r>
          </a:p>
          <a:p>
            <a:pPr lvl="4"/>
            <a:r>
              <a:rPr lang="pt-BR" noProof="0" dirty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19E1DC1-85C4-4B9A-B505-523F8410F423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0095847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137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>
              <a:spcBef>
                <a:spcPct val="0"/>
              </a:spcBef>
            </a:pPr>
            <a:r>
              <a:rPr lang="pt-BR" altLang="pt-BR" b="1" smtClean="0"/>
              <a:t>www.4tons.com</a:t>
            </a:r>
          </a:p>
          <a:p>
            <a:pPr algn="ctr">
              <a:spcBef>
                <a:spcPct val="0"/>
              </a:spcBef>
            </a:pPr>
            <a:r>
              <a:rPr lang="pt-BR" altLang="pt-BR" b="1" smtClean="0"/>
              <a:t>Pr. Marcelo Augusto de Carvalho</a:t>
            </a:r>
          </a:p>
          <a:p>
            <a:pPr>
              <a:spcBef>
                <a:spcPct val="0"/>
              </a:spcBef>
            </a:pPr>
            <a:endParaRPr lang="pt-BR" altLang="pt-BR" b="1" smtClean="0"/>
          </a:p>
          <a:p>
            <a:pPr>
              <a:spcBef>
                <a:spcPct val="0"/>
              </a:spcBef>
            </a:pPr>
            <a:r>
              <a:rPr lang="pt-BR" altLang="pt-BR" b="1" smtClean="0"/>
              <a:t>05</a:t>
            </a:r>
          </a:p>
          <a:p>
            <a:pPr algn="r">
              <a:spcBef>
                <a:spcPct val="0"/>
              </a:spcBef>
            </a:pPr>
            <a:r>
              <a:rPr lang="pt-BR" altLang="pt-BR" b="1" smtClean="0"/>
              <a:t>21/11/2012</a:t>
            </a:r>
          </a:p>
          <a:p>
            <a:pPr algn="r">
              <a:spcBef>
                <a:spcPct val="0"/>
              </a:spcBef>
            </a:pPr>
            <a:endParaRPr lang="pt-BR" altLang="pt-BR" b="1" smtClean="0"/>
          </a:p>
          <a:p>
            <a:pPr algn="just">
              <a:spcBef>
                <a:spcPct val="0"/>
              </a:spcBef>
            </a:pPr>
            <a:r>
              <a:rPr lang="pt-BR" altLang="pt-BR" b="1" smtClean="0"/>
              <a:t>1- TODAS AS TURMAS CONTRA SI: do 6 ao 3 do Médio competirão entre si. Assim nunca contarão aos outros as perguntas.</a:t>
            </a:r>
          </a:p>
          <a:p>
            <a:pPr algn="just">
              <a:spcBef>
                <a:spcPct val="0"/>
              </a:spcBef>
            </a:pPr>
            <a:r>
              <a:rPr lang="pt-BR" altLang="pt-BR" b="1" smtClean="0"/>
              <a:t>2- CADA TURMA COM 4 PLACAS NA MÃO DO REPRESENTANTE DE CLASSE. Eles lêem a pergunta em silêncio, as opções e juntos decidem pela resposta em 30 segundos.</a:t>
            </a:r>
          </a:p>
          <a:p>
            <a:pPr algn="just">
              <a:spcBef>
                <a:spcPct val="0"/>
              </a:spcBef>
            </a:pPr>
            <a:r>
              <a:rPr lang="pt-BR" altLang="pt-BR" b="1" smtClean="0"/>
              <a:t>3- LEVANTAR AS PLACAS AO MESMO TEMPO: isto evita que um copie do outro a resposta.</a:t>
            </a:r>
          </a:p>
          <a:p>
            <a:pPr algn="just">
              <a:spcBef>
                <a:spcPct val="0"/>
              </a:spcBef>
            </a:pPr>
            <a:r>
              <a:rPr lang="pt-BR" altLang="pt-BR" b="1" smtClean="0"/>
              <a:t>4- VOCÊ MARCA NO GABARITO A RESPOSTA DE CADA TURMA E GUARDA CONSIGO A PONTUAÇÃO DE CADA DIA. É ACUMULATIVA.</a:t>
            </a:r>
          </a:p>
          <a:p>
            <a:pPr algn="just">
              <a:spcBef>
                <a:spcPct val="0"/>
              </a:spcBef>
            </a:pPr>
            <a:r>
              <a:rPr lang="pt-BR" altLang="pt-BR" b="1" smtClean="0"/>
              <a:t>5- DEPOIS DÁ A RESPOSTA CERTA  NO SLIDE SEGUINTE.</a:t>
            </a:r>
          </a:p>
          <a:p>
            <a:pPr algn="just">
              <a:spcBef>
                <a:spcPct val="0"/>
              </a:spcBef>
            </a:pPr>
            <a:r>
              <a:rPr lang="pt-BR" altLang="pt-BR" b="1" smtClean="0"/>
              <a:t>6- PRÊMIOS: bombom pra turma que ganhou naquele dia, e uma sorvetada pra quem ganhou no semestre todo.</a:t>
            </a:r>
          </a:p>
        </p:txBody>
      </p:sp>
      <p:sp>
        <p:nvSpPr>
          <p:cNvPr id="10138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2688506-A933-4335-BA0D-B911FE3F38FB}" type="slidenum">
              <a:rPr lang="pt-BR" altLang="pt-BR"/>
              <a:pPr eaLnBrk="1" hangingPunct="1"/>
              <a:t>1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281630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0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>
              <a:spcBef>
                <a:spcPct val="0"/>
              </a:spcBef>
            </a:pPr>
            <a:endParaRPr lang="pt-BR" altLang="pt-BR" b="1" smtClean="0"/>
          </a:p>
        </p:txBody>
      </p:sp>
      <p:sp>
        <p:nvSpPr>
          <p:cNvPr id="10240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B805631-68E2-4DEA-86B6-59D533D1D24A}" type="slidenum">
              <a:rPr lang="pt-BR" altLang="pt-BR"/>
              <a:pPr eaLnBrk="1" hangingPunct="1"/>
              <a:t>2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124213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>
              <a:spcBef>
                <a:spcPct val="0"/>
              </a:spcBef>
            </a:pPr>
            <a:endParaRPr lang="pt-BR" altLang="pt-BR" b="1" smtClean="0"/>
          </a:p>
        </p:txBody>
      </p:sp>
      <p:sp>
        <p:nvSpPr>
          <p:cNvPr id="10342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49D0087-131B-4195-B393-F0913B4E3CF4}" type="slidenum">
              <a:rPr lang="pt-BR" altLang="pt-BR"/>
              <a:pPr eaLnBrk="1" hangingPunct="1"/>
              <a:t>4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6978475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44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BR" altLang="pt-BR" smtClean="0"/>
              <a:t>Marylin Monrooe</a:t>
            </a:r>
          </a:p>
        </p:txBody>
      </p:sp>
      <p:sp>
        <p:nvSpPr>
          <p:cNvPr id="10445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CC7C951-BE37-496D-B161-D2BE6F9E4705}" type="slidenum">
              <a:rPr lang="pt-BR" altLang="pt-BR"/>
              <a:pPr eaLnBrk="1" hangingPunct="1"/>
              <a:t>54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6261358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pt-BR" altLang="pt-BR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pt-BR" altLang="pt-BR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pt-BR" altLang="pt-BR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pt-BR" altLang="pt-BR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</p:grpSp>
      <p:sp>
        <p:nvSpPr>
          <p:cNvPr id="6155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6156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E72DBB-9CDD-4F0A-A245-821C38D035CC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758346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C71A4D-DB03-4A6D-ACC0-C68A21C49DDF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557573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E7E817-7CC9-4CC1-A4CA-2C9C21789AFB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931301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98A2EC-8453-4D5F-82E7-55DB71B6C023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663944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700EBC-F017-49B7-A735-4D553DB2F12B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000923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291D08-04FB-44D1-B3E4-4BC9894FC43F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757198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EC2464-7E36-49A8-B71F-D70392F63031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542693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FADC19-00B7-4ADF-A726-33D7DDB55139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76876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11A2EB-F299-4CDE-A604-5142B69ED33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947055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80452B-1DD0-47A8-9D07-A31E1DD4810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924507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DFBEB7-892E-4D1E-85B6-7A01725E3245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768299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103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pt-BR" altLang="pt-BR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103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1035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pt-BR" altLang="pt-BR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36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estilo do título mestre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os estilos do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3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C180EBA4-0B3D-447D-BCDE-F8CFB5CB9F90}" type="slidenum">
              <a:rPr lang="pt-BR" altLang="pt-BR"/>
              <a:pPr/>
              <a:t>‹nº›</a:t>
            </a:fld>
            <a:endParaRPr lang="pt-BR" altLang="pt-BR"/>
          </a:p>
        </p:txBody>
      </p:sp>
      <p:sp>
        <p:nvSpPr>
          <p:cNvPr id="1032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76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D:\My eBooks\ID07-0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71663" y="0"/>
            <a:ext cx="11052176" cy="690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1522413"/>
            <a:ext cx="1836737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/>
        </p:nvSpPr>
        <p:spPr>
          <a:xfrm>
            <a:off x="2574759" y="1268760"/>
            <a:ext cx="6085319" cy="267765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spcBef>
                <a:spcPts val="0"/>
              </a:spcBef>
              <a:defRPr/>
            </a:pP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Quem Sabe </a:t>
            </a:r>
            <a:r>
              <a:rPr lang="pt-BR" sz="6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Sabe</a:t>
            </a: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!</a:t>
            </a:r>
          </a:p>
          <a:p>
            <a:pPr algn="r">
              <a:spcBef>
                <a:spcPts val="0"/>
              </a:spcBef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Pastoral Estudantil APV</a:t>
            </a:r>
          </a:p>
          <a:p>
            <a:pPr algn="r">
              <a:spcBef>
                <a:spcPts val="600"/>
              </a:spcBef>
              <a:defRPr/>
            </a:pPr>
            <a:r>
              <a:rPr lang="pt-BR" sz="6600" b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05</a:t>
            </a:r>
            <a:endParaRPr lang="pt-BR" sz="66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erlin Sans FB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601788"/>
            <a:ext cx="7772400" cy="485140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Lincoln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Roosevelt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Bill Clinton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Richard Nixon</a:t>
            </a:r>
            <a:endParaRPr lang="pt-BR" altLang="pt-BR" sz="6000" smtClean="0">
              <a:latin typeface="Georgia" panose="02040502050405020303" pitchFamily="18" charset="0"/>
            </a:endParaRPr>
          </a:p>
        </p:txBody>
      </p:sp>
      <p:pic>
        <p:nvPicPr>
          <p:cNvPr id="1229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601788"/>
            <a:ext cx="7772400" cy="485140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Lincoln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Roosevelt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Bill Clinton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Georgia" panose="02040502050405020303" pitchFamily="18" charset="0"/>
              </a:rPr>
              <a:t>Richard Nixon</a:t>
            </a:r>
            <a:endParaRPr lang="pt-BR" altLang="pt-BR" sz="6000" smtClean="0">
              <a:solidFill>
                <a:srgbClr val="FFFF00"/>
              </a:solidFill>
              <a:latin typeface="Georgia" panose="02040502050405020303" pitchFamily="18" charset="0"/>
            </a:endParaRP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3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39893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5400" b="1" smtClean="0">
                <a:latin typeface="Georgia" panose="02040502050405020303" pitchFamily="18" charset="0"/>
              </a:rPr>
              <a:t> Em que capital brasileira fica a famosa praia de ITAPUÃ?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Salvador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Natal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Rio de Janeiro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Florianópolis</a:t>
            </a:r>
            <a:endParaRPr lang="pt-BR" altLang="pt-BR" sz="6600" smtClean="0">
              <a:latin typeface="Georgia" panose="02040502050405020303" pitchFamily="18" charset="0"/>
            </a:endParaRPr>
          </a:p>
        </p:txBody>
      </p:sp>
      <p:pic>
        <p:nvPicPr>
          <p:cNvPr id="1536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Salvador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Natal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Rio de Janeiro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Florianópolis</a:t>
            </a:r>
            <a:endParaRPr lang="pt-BR" altLang="pt-BR" sz="6600" smtClean="0">
              <a:latin typeface="Georgia" panose="02040502050405020303" pitchFamily="18" charset="0"/>
            </a:endParaRP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4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5400" b="1" smtClean="0">
                <a:latin typeface="Georgia" panose="02040502050405020303" pitchFamily="18" charset="0"/>
              </a:rPr>
              <a:t> Montanha mais alta do Brasil?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28775"/>
            <a:ext cx="8482013" cy="5040313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latin typeface="Georgia" panose="02040502050405020303" pitchFamily="18" charset="0"/>
              </a:rPr>
              <a:t>Pico da Bandeira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latin typeface="Georgia" panose="02040502050405020303" pitchFamily="18" charset="0"/>
              </a:rPr>
              <a:t>Pico da Neblina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latin typeface="Georgia" panose="02040502050405020303" pitchFamily="18" charset="0"/>
              </a:rPr>
              <a:t>31 de março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latin typeface="Georgia" panose="02040502050405020303" pitchFamily="18" charset="0"/>
              </a:rPr>
              <a:t>Cristo Redentor</a:t>
            </a:r>
            <a:endParaRPr lang="pt-BR" altLang="pt-BR" sz="4800" smtClean="0">
              <a:latin typeface="Georgia" panose="02040502050405020303" pitchFamily="18" charset="0"/>
            </a:endParaRPr>
          </a:p>
        </p:txBody>
      </p:sp>
      <p:pic>
        <p:nvPicPr>
          <p:cNvPr id="1843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28775"/>
            <a:ext cx="8482013" cy="5040313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latin typeface="Georgia" panose="02040502050405020303" pitchFamily="18" charset="0"/>
              </a:rPr>
              <a:t>Pico da Bandeira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00"/>
                </a:solidFill>
                <a:latin typeface="Georgia" panose="02040502050405020303" pitchFamily="18" charset="0"/>
              </a:rPr>
              <a:t>Pico da Neblina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latin typeface="Georgia" panose="02040502050405020303" pitchFamily="18" charset="0"/>
              </a:rPr>
              <a:t>31 de março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latin typeface="Georgia" panose="02040502050405020303" pitchFamily="18" charset="0"/>
              </a:rPr>
              <a:t>Cristo Redentor</a:t>
            </a:r>
            <a:endParaRPr lang="pt-BR" altLang="pt-BR" sz="4800" smtClean="0">
              <a:latin typeface="Georgia" panose="02040502050405020303" pitchFamily="18" charset="0"/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5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Espaçonave que levou os primeiros astronautas que pousaram na lua?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Saturno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Atlantis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Apollo 11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Challenger</a:t>
            </a:r>
            <a:endParaRPr lang="pt-BR" altLang="pt-BR" sz="6600" smtClean="0">
              <a:latin typeface="Georgia" panose="02040502050405020303" pitchFamily="18" charset="0"/>
            </a:endParaRPr>
          </a:p>
        </p:txBody>
      </p:sp>
      <p:pic>
        <p:nvPicPr>
          <p:cNvPr id="2150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5" descr="D:\My eBooks\ID07-0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71663" y="0"/>
            <a:ext cx="11052176" cy="690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1522413"/>
            <a:ext cx="1836737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/>
        </p:nvSpPr>
        <p:spPr>
          <a:xfrm>
            <a:off x="2574694" y="1268760"/>
            <a:ext cx="6085384" cy="249299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Quem Sabe </a:t>
            </a:r>
            <a:r>
              <a:rPr lang="pt-BR" sz="6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Sabe</a:t>
            </a: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!</a:t>
            </a:r>
          </a:p>
          <a:p>
            <a:pPr algn="r"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Pastoral Estudantil APV</a:t>
            </a:r>
          </a:p>
          <a:p>
            <a:pPr algn="r">
              <a:defRPr/>
            </a:pPr>
            <a:endParaRPr lang="pt-BR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erlin Sans FB Demi" pitchFamily="34" charset="0"/>
            </a:endParaRPr>
          </a:p>
          <a:p>
            <a:pPr algn="r"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Regras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Saturno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Atlantis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Apollo 11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Challenger</a:t>
            </a:r>
            <a:endParaRPr lang="pt-BR" altLang="pt-BR" sz="6600" smtClean="0">
              <a:latin typeface="Georgia" panose="02040502050405020303" pitchFamily="18" charset="0"/>
            </a:endParaRP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6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8000" b="1" smtClean="0">
                <a:latin typeface="Georgia" panose="02040502050405020303" pitchFamily="18" charset="0"/>
              </a:rPr>
              <a:t> Nome do médico que descobriu a Penicilina?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00213"/>
            <a:ext cx="8388350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Georgia" panose="02040502050405020303" pitchFamily="18" charset="0"/>
              </a:rPr>
              <a:t>Alexander Granbell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Georgia" panose="02040502050405020303" pitchFamily="18" charset="0"/>
              </a:rPr>
              <a:t>Zerbini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Georgia" panose="02040502050405020303" pitchFamily="18" charset="0"/>
              </a:rPr>
              <a:t>Oswaldo Cruz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Georgia" panose="02040502050405020303" pitchFamily="18" charset="0"/>
              </a:rPr>
              <a:t>Alexander Fleming</a:t>
            </a:r>
          </a:p>
        </p:txBody>
      </p:sp>
      <p:pic>
        <p:nvPicPr>
          <p:cNvPr id="2457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00213"/>
            <a:ext cx="8388350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Georgia" panose="02040502050405020303" pitchFamily="18" charset="0"/>
              </a:rPr>
              <a:t>Alexander Granbell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Georgia" panose="02040502050405020303" pitchFamily="18" charset="0"/>
              </a:rPr>
              <a:t>Zerbini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Georgia" panose="02040502050405020303" pitchFamily="18" charset="0"/>
              </a:rPr>
              <a:t>Oswaldo Cruz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00"/>
                </a:solidFill>
                <a:latin typeface="Georgia" panose="02040502050405020303" pitchFamily="18" charset="0"/>
              </a:rPr>
              <a:t>Alexander Fleming</a:t>
            </a: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7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Em que cidade brasileira está este museu?</a:t>
            </a:r>
          </a:p>
        </p:txBody>
      </p:sp>
      <p:pic>
        <p:nvPicPr>
          <p:cNvPr id="26628" name="Picture 5" descr="http://upload.wikimedia.org/wikipedia/commons/thumb/d/d3/Niteroi_Museu_de_Arte_Contemporanea_2005-03-15.jpg/500px-Niteroi_Museu_de_Arte_Contemporanea_2005-03-1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4360863"/>
            <a:ext cx="476250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28775"/>
            <a:ext cx="7772400" cy="467995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Rio de Janeiro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Petrópolis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Salvad0r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Niterói</a:t>
            </a:r>
          </a:p>
        </p:txBody>
      </p:sp>
      <p:pic>
        <p:nvPicPr>
          <p:cNvPr id="2765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28775"/>
            <a:ext cx="7772400" cy="467995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Rio de Janeiro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Petrópolis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Salvad0r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Niterói</a:t>
            </a:r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8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Perto de que capital brasileira passa o trópico de Capricórnio?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Rio de Janeiro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Vitória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São Paulo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Belo Horizonte</a:t>
            </a:r>
          </a:p>
        </p:txBody>
      </p:sp>
      <p:pic>
        <p:nvPicPr>
          <p:cNvPr id="3072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Rio de Janeiro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Vitória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São Paulo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Belo Horizonte</a:t>
            </a:r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Regras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557338"/>
            <a:ext cx="8459787" cy="5257800"/>
          </a:xfrm>
        </p:spPr>
        <p:txBody>
          <a:bodyPr/>
          <a:lstStyle/>
          <a:p>
            <a:pPr eaLnBrk="1" hangingPunct="1"/>
            <a:r>
              <a:rPr lang="pt-BR" altLang="pt-BR" sz="3400" b="1" smtClean="0">
                <a:latin typeface="Georgia" panose="02040502050405020303" pitchFamily="18" charset="0"/>
              </a:rPr>
              <a:t> Ler as perguntas em silêncio</a:t>
            </a:r>
          </a:p>
          <a:p>
            <a:pPr eaLnBrk="1" hangingPunct="1"/>
            <a:r>
              <a:rPr lang="pt-BR" altLang="pt-BR" sz="3400" b="1" smtClean="0">
                <a:latin typeface="Georgia" panose="02040502050405020303" pitchFamily="18" charset="0"/>
              </a:rPr>
              <a:t> Pensar e responder em conjunto</a:t>
            </a:r>
          </a:p>
          <a:p>
            <a:pPr eaLnBrk="1" hangingPunct="1"/>
            <a:r>
              <a:rPr lang="pt-BR" altLang="pt-BR" sz="3400" b="1" smtClean="0">
                <a:latin typeface="Georgia" panose="02040502050405020303" pitchFamily="18" charset="0"/>
              </a:rPr>
              <a:t> Levantar as placas todas as turmas no mesmo momento</a:t>
            </a:r>
          </a:p>
          <a:p>
            <a:pPr eaLnBrk="1" hangingPunct="1"/>
            <a:r>
              <a:rPr lang="pt-BR" altLang="pt-BR" sz="3400" b="1" smtClean="0">
                <a:latin typeface="Georgia" panose="02040502050405020303" pitchFamily="18" charset="0"/>
              </a:rPr>
              <a:t> Quem somar mais pontos da semana, brinde!</a:t>
            </a:r>
          </a:p>
          <a:p>
            <a:pPr eaLnBrk="1" hangingPunct="1"/>
            <a:r>
              <a:rPr lang="pt-BR" altLang="pt-BR" sz="3400" b="1" smtClean="0">
                <a:latin typeface="Georgia" panose="02040502050405020303" pitchFamily="18" charset="0"/>
              </a:rPr>
              <a:t> Quem somar mais pontos no semestre...</a:t>
            </a:r>
          </a:p>
          <a:p>
            <a:pPr eaLnBrk="1" hangingPunct="1"/>
            <a:r>
              <a:rPr lang="pt-BR" altLang="pt-BR" sz="3400" b="1" smtClean="0">
                <a:latin typeface="Georgia" panose="02040502050405020303" pitchFamily="18" charset="0"/>
              </a:rPr>
              <a:t> Barulho demais = -1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Georgia" panose="02040502050405020303" pitchFamily="18" charset="0"/>
              </a:rPr>
              <a:t>9</a:t>
            </a:r>
            <a:endParaRPr lang="pt-BR" altLang="pt-BR" b="1" smtClean="0">
              <a:latin typeface="Forte" panose="03060902040502070203" pitchFamily="66" charset="0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pt-BR" altLang="pt-BR" sz="8000" b="1" smtClean="0">
                <a:latin typeface="Georgia" panose="02040502050405020303" pitchFamily="18" charset="0"/>
              </a:rPr>
              <a:t> Capital da Suécia?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pt-BR" altLang="pt-BR" sz="6000" b="1" smtClean="0">
                <a:latin typeface="Georgia" panose="02040502050405020303" pitchFamily="18" charset="0"/>
              </a:rPr>
              <a:t>A Oslo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000" b="1" smtClean="0">
                <a:latin typeface="Georgia" panose="02040502050405020303" pitchFamily="18" charset="0"/>
              </a:rPr>
              <a:t>B Estocolmo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000" b="1" smtClean="0">
                <a:latin typeface="Georgia" panose="02040502050405020303" pitchFamily="18" charset="0"/>
              </a:rPr>
              <a:t>C Kopenhagen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000" b="1" smtClean="0">
                <a:latin typeface="Georgia" panose="02040502050405020303" pitchFamily="18" charset="0"/>
              </a:rPr>
              <a:t>D Nurk</a:t>
            </a:r>
          </a:p>
        </p:txBody>
      </p:sp>
      <p:pic>
        <p:nvPicPr>
          <p:cNvPr id="3379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pt-BR" altLang="pt-BR" sz="6000" b="1" smtClean="0">
                <a:latin typeface="Georgia" panose="02040502050405020303" pitchFamily="18" charset="0"/>
              </a:rPr>
              <a:t>A Oslo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000" b="1" smtClean="0">
                <a:latin typeface="Georgia" panose="02040502050405020303" pitchFamily="18" charset="0"/>
              </a:rPr>
              <a:t>B </a:t>
            </a:r>
            <a:r>
              <a:rPr lang="pt-BR" altLang="pt-BR" sz="6000" b="1" smtClean="0">
                <a:solidFill>
                  <a:srgbClr val="FFFF00"/>
                </a:solidFill>
                <a:latin typeface="Georgia" panose="02040502050405020303" pitchFamily="18" charset="0"/>
              </a:rPr>
              <a:t>Estocolmo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000" b="1" smtClean="0">
                <a:latin typeface="Georgia" panose="02040502050405020303" pitchFamily="18" charset="0"/>
              </a:rPr>
              <a:t>C Kopenhagen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000" b="1" smtClean="0">
                <a:latin typeface="Georgia" panose="02040502050405020303" pitchFamily="18" charset="0"/>
              </a:rPr>
              <a:t>D Nurk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66800" y="430213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defRPr/>
            </a:pPr>
            <a:r>
              <a:rPr lang="pt-BR" b="1" kern="0" smtClean="0">
                <a:latin typeface="Forte" pitchFamily="66" charset="0"/>
              </a:rPr>
              <a:t>Resposta</a:t>
            </a:r>
            <a:endParaRPr lang="pt-BR" b="1" kern="0" dirty="0" smtClean="0">
              <a:latin typeface="Forte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10</a:t>
            </a: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914400" y="1743075"/>
            <a:ext cx="7772400" cy="478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  <a:defRPr/>
            </a:pPr>
            <a:r>
              <a:rPr lang="pt-BR" sz="6600" b="1" kern="0" dirty="0">
                <a:latin typeface="Georgia" pitchFamily="18" charset="0"/>
              </a:rPr>
              <a:t> Data da Proclamação da República no Brasil.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pt-BR" altLang="pt-BR" sz="6000" b="1" smtClean="0">
                <a:latin typeface="Georgia" panose="02040502050405020303" pitchFamily="18" charset="0"/>
              </a:rPr>
              <a:t>A 15/11/1889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000" b="1" smtClean="0">
                <a:latin typeface="Georgia" panose="02040502050405020303" pitchFamily="18" charset="0"/>
              </a:rPr>
              <a:t>B 07/09/1822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000" b="1" smtClean="0">
                <a:latin typeface="Georgia" panose="02040502050405020303" pitchFamily="18" charset="0"/>
              </a:rPr>
              <a:t>C 15/11/1899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000" b="1" smtClean="0">
                <a:latin typeface="Georgia" panose="02040502050405020303" pitchFamily="18" charset="0"/>
              </a:rPr>
              <a:t>D 13/05/1888</a:t>
            </a:r>
          </a:p>
        </p:txBody>
      </p:sp>
      <p:pic>
        <p:nvPicPr>
          <p:cNvPr id="3686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pt-BR" altLang="pt-BR" sz="6000" b="1" smtClean="0">
                <a:latin typeface="Georgia" panose="02040502050405020303" pitchFamily="18" charset="0"/>
              </a:rPr>
              <a:t>A </a:t>
            </a:r>
            <a:r>
              <a:rPr lang="pt-BR" altLang="pt-BR" sz="6000" b="1" smtClean="0">
                <a:solidFill>
                  <a:srgbClr val="FFFF00"/>
                </a:solidFill>
                <a:latin typeface="Georgia" panose="02040502050405020303" pitchFamily="18" charset="0"/>
              </a:rPr>
              <a:t>15/11/1889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000" b="1" smtClean="0">
                <a:latin typeface="Georgia" panose="02040502050405020303" pitchFamily="18" charset="0"/>
              </a:rPr>
              <a:t>B 07/09/1822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000" b="1" smtClean="0">
                <a:latin typeface="Georgia" panose="02040502050405020303" pitchFamily="18" charset="0"/>
              </a:rPr>
              <a:t>C 15/11/1899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000" b="1" smtClean="0">
                <a:latin typeface="Georgia" panose="02040502050405020303" pitchFamily="18" charset="0"/>
              </a:rPr>
              <a:t>D 13/05/1888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66800" y="430213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defRPr/>
            </a:pPr>
            <a:r>
              <a:rPr lang="pt-BR" b="1" kern="0" smtClean="0">
                <a:latin typeface="Forte" pitchFamily="66" charset="0"/>
              </a:rPr>
              <a:t>Resposta</a:t>
            </a:r>
            <a:endParaRPr lang="pt-BR" b="1" kern="0" dirty="0" smtClean="0">
              <a:latin typeface="Forte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11</a:t>
            </a: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914400" y="1671638"/>
            <a:ext cx="7772400" cy="319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  <a:defRPr/>
            </a:pPr>
            <a:r>
              <a:rPr lang="pt-BR" sz="6600" b="1" kern="0" dirty="0">
                <a:latin typeface="Georgia" pitchFamily="18" charset="0"/>
              </a:rPr>
              <a:t> “Pai” de Pinóquio?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pt-BR" altLang="pt-BR" sz="6000" b="1" smtClean="0">
                <a:latin typeface="Georgia" panose="02040502050405020303" pitchFamily="18" charset="0"/>
              </a:rPr>
              <a:t>A Garibaldi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000" b="1" smtClean="0">
                <a:latin typeface="Georgia" panose="02040502050405020303" pitchFamily="18" charset="0"/>
              </a:rPr>
              <a:t>B Zeferino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000" b="1" smtClean="0">
                <a:latin typeface="Georgia" panose="02040502050405020303" pitchFamily="18" charset="0"/>
              </a:rPr>
              <a:t>C Geppetto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000" b="1" smtClean="0">
                <a:latin typeface="Georgia" panose="02040502050405020303" pitchFamily="18" charset="0"/>
              </a:rPr>
              <a:t>D Descártes</a:t>
            </a:r>
          </a:p>
        </p:txBody>
      </p:sp>
      <p:pic>
        <p:nvPicPr>
          <p:cNvPr id="3993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pt-BR" altLang="pt-BR" sz="6000" b="1" smtClean="0">
                <a:latin typeface="Georgia" panose="02040502050405020303" pitchFamily="18" charset="0"/>
              </a:rPr>
              <a:t>A Garibaldi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000" b="1" smtClean="0">
                <a:latin typeface="Georgia" panose="02040502050405020303" pitchFamily="18" charset="0"/>
              </a:rPr>
              <a:t>B Zeferino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000" b="1" smtClean="0">
                <a:latin typeface="Georgia" panose="02040502050405020303" pitchFamily="18" charset="0"/>
              </a:rPr>
              <a:t>C </a:t>
            </a:r>
            <a:r>
              <a:rPr lang="pt-BR" altLang="pt-BR" sz="6000" b="1" smtClean="0">
                <a:solidFill>
                  <a:srgbClr val="FFFF00"/>
                </a:solidFill>
                <a:latin typeface="Georgia" panose="02040502050405020303" pitchFamily="18" charset="0"/>
              </a:rPr>
              <a:t>Geppetto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000" b="1" smtClean="0">
                <a:latin typeface="Georgia" panose="02040502050405020303" pitchFamily="18" charset="0"/>
              </a:rPr>
              <a:t>D Descártes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66800" y="430213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defRPr/>
            </a:pPr>
            <a:r>
              <a:rPr lang="pt-BR" b="1" kern="0" smtClean="0">
                <a:latin typeface="Forte" pitchFamily="66" charset="0"/>
              </a:rPr>
              <a:t>Resposta</a:t>
            </a:r>
            <a:endParaRPr lang="pt-BR" b="1" kern="0" dirty="0" smtClean="0">
              <a:latin typeface="Forte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12</a:t>
            </a: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914400" y="1744663"/>
            <a:ext cx="7772400" cy="492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  <a:defRPr/>
            </a:pPr>
            <a:r>
              <a:rPr lang="pt-BR" sz="6600" b="1" kern="0" dirty="0">
                <a:latin typeface="Georgia" pitchFamily="18" charset="0"/>
              </a:rPr>
              <a:t> Rei israelita que sacrificou seus filhos queimando-os ao deus </a:t>
            </a:r>
            <a:r>
              <a:rPr lang="pt-BR" sz="6600" b="1" kern="0" dirty="0" err="1">
                <a:latin typeface="Georgia" pitchFamily="18" charset="0"/>
              </a:rPr>
              <a:t>Moloque</a:t>
            </a:r>
            <a:r>
              <a:rPr lang="pt-BR" sz="6600" b="1" kern="0" dirty="0">
                <a:latin typeface="Georgia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" descr="D:\My eBooks\ID07-0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71663" y="0"/>
            <a:ext cx="11052176" cy="690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1522413"/>
            <a:ext cx="1836737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/>
        </p:nvSpPr>
        <p:spPr>
          <a:xfrm>
            <a:off x="2574694" y="1268760"/>
            <a:ext cx="6085384" cy="249299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Quem Sabe </a:t>
            </a:r>
            <a:r>
              <a:rPr lang="pt-BR" sz="6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Sabe</a:t>
            </a: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!</a:t>
            </a:r>
          </a:p>
          <a:p>
            <a:pPr algn="r"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Pastoral Estudantil APV</a:t>
            </a:r>
          </a:p>
          <a:p>
            <a:pPr algn="r">
              <a:defRPr/>
            </a:pPr>
            <a:endParaRPr lang="pt-BR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erlin Sans FB Demi" pitchFamily="34" charset="0"/>
            </a:endParaRPr>
          </a:p>
          <a:p>
            <a:pPr algn="r"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Placar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92442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A Acabe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B Jeroboão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C Zedequias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D Manassés</a:t>
            </a:r>
          </a:p>
        </p:txBody>
      </p:sp>
      <p:pic>
        <p:nvPicPr>
          <p:cNvPr id="4301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92442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A Acabe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B Jeroboão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C Zedequias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D </a:t>
            </a: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Manassés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66800" y="430213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defRPr/>
            </a:pPr>
            <a:r>
              <a:rPr lang="pt-BR" b="1" kern="0" smtClean="0">
                <a:latin typeface="Forte" pitchFamily="66" charset="0"/>
              </a:rPr>
              <a:t>Resposta</a:t>
            </a:r>
            <a:endParaRPr lang="pt-BR" b="1" kern="0" dirty="0" smtClean="0">
              <a:latin typeface="Forte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13</a:t>
            </a: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914400" y="1600200"/>
            <a:ext cx="7772400" cy="492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  <a:defRPr/>
            </a:pPr>
            <a:r>
              <a:rPr lang="pt-BR" sz="6000" b="1" kern="0" dirty="0">
                <a:latin typeface="Georgia" pitchFamily="18" charset="0"/>
              </a:rPr>
              <a:t> Compositor da famosa obra “Jesus Alegria dos Homens”?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A Wagner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B Mozart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C Bach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D Beethoven</a:t>
            </a:r>
          </a:p>
        </p:txBody>
      </p:sp>
      <p:pic>
        <p:nvPicPr>
          <p:cNvPr id="4608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A Wagner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B Mozart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C </a:t>
            </a: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Bach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D Beethoven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66800" y="430213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defRPr/>
            </a:pPr>
            <a:r>
              <a:rPr lang="pt-BR" b="1" kern="0" smtClean="0">
                <a:latin typeface="Forte" pitchFamily="66" charset="0"/>
              </a:rPr>
              <a:t>Resposta</a:t>
            </a:r>
            <a:endParaRPr lang="pt-BR" b="1" kern="0" dirty="0" smtClean="0">
              <a:latin typeface="Forte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14</a:t>
            </a: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914400" y="1744663"/>
            <a:ext cx="7772400" cy="492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  <a:defRPr/>
            </a:pPr>
            <a:r>
              <a:rPr lang="pt-BR" sz="7200" b="1" kern="0" dirty="0">
                <a:latin typeface="Georgia" pitchFamily="18" charset="0"/>
              </a:rPr>
              <a:t> Prédio sede do Departamento de Defesa dos EUA?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52578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pt-BR" altLang="pt-BR" sz="6000" b="1" smtClean="0">
                <a:latin typeface="Georgia" panose="02040502050405020303" pitchFamily="18" charset="0"/>
              </a:rPr>
              <a:t>A World Trade Center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000" b="1" smtClean="0">
                <a:latin typeface="Georgia" panose="02040502050405020303" pitchFamily="18" charset="0"/>
              </a:rPr>
              <a:t>B Pentágono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000" b="1" smtClean="0">
                <a:latin typeface="Georgia" panose="02040502050405020303" pitchFamily="18" charset="0"/>
              </a:rPr>
              <a:t>C Empire State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000" b="1" smtClean="0">
                <a:latin typeface="Georgia" panose="02040502050405020303" pitchFamily="18" charset="0"/>
              </a:rPr>
              <a:t>D Capitólio</a:t>
            </a:r>
          </a:p>
        </p:txBody>
      </p:sp>
      <p:pic>
        <p:nvPicPr>
          <p:cNvPr id="4915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52578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pt-BR" altLang="pt-BR" sz="6000" b="1" smtClean="0">
                <a:latin typeface="Georgia" panose="02040502050405020303" pitchFamily="18" charset="0"/>
              </a:rPr>
              <a:t>A World Trade Center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000" b="1" smtClean="0">
                <a:latin typeface="Georgia" panose="02040502050405020303" pitchFamily="18" charset="0"/>
              </a:rPr>
              <a:t>B </a:t>
            </a:r>
            <a:r>
              <a:rPr lang="pt-BR" altLang="pt-BR" sz="6000" b="1" smtClean="0">
                <a:solidFill>
                  <a:srgbClr val="FFFF00"/>
                </a:solidFill>
                <a:latin typeface="Georgia" panose="02040502050405020303" pitchFamily="18" charset="0"/>
              </a:rPr>
              <a:t>Pentágono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000" b="1" smtClean="0">
                <a:latin typeface="Georgia" panose="02040502050405020303" pitchFamily="18" charset="0"/>
              </a:rPr>
              <a:t>C Empire State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000" b="1" smtClean="0">
                <a:latin typeface="Georgia" panose="02040502050405020303" pitchFamily="18" charset="0"/>
              </a:rPr>
              <a:t>D Capitólio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66800" y="430213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defRPr/>
            </a:pPr>
            <a:r>
              <a:rPr lang="pt-BR" b="1" kern="0" smtClean="0">
                <a:latin typeface="Forte" pitchFamily="66" charset="0"/>
              </a:rPr>
              <a:t>Resposta</a:t>
            </a:r>
            <a:endParaRPr lang="pt-BR" b="1" kern="0" dirty="0" smtClean="0">
              <a:latin typeface="Forte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15</a:t>
            </a: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914400" y="1600200"/>
            <a:ext cx="7772400" cy="492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  <a:defRPr/>
            </a:pPr>
            <a:r>
              <a:rPr lang="pt-BR" sz="7200" b="1" kern="0" dirty="0">
                <a:latin typeface="Georgia" pitchFamily="18" charset="0"/>
              </a:rPr>
              <a:t> Dedo da mão onde geralmente colocamos a aliança?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pt-BR" altLang="pt-BR" sz="5400" b="1" smtClean="0">
                <a:latin typeface="Georgia" panose="02040502050405020303" pitchFamily="18" charset="0"/>
              </a:rPr>
              <a:t>A Médio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5400" b="1" smtClean="0">
                <a:latin typeface="Georgia" panose="02040502050405020303" pitchFamily="18" charset="0"/>
              </a:rPr>
              <a:t>B Indicador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5400" b="1" smtClean="0">
                <a:latin typeface="Georgia" panose="02040502050405020303" pitchFamily="18" charset="0"/>
              </a:rPr>
              <a:t>C Anular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5400" b="1" smtClean="0">
                <a:latin typeface="Georgia" panose="02040502050405020303" pitchFamily="18" charset="0"/>
              </a:rPr>
              <a:t>D Mindinho</a:t>
            </a:r>
          </a:p>
        </p:txBody>
      </p:sp>
      <p:pic>
        <p:nvPicPr>
          <p:cNvPr id="5222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Placar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44663"/>
            <a:ext cx="3873500" cy="4997450"/>
          </a:xfrm>
        </p:spPr>
        <p:txBody>
          <a:bodyPr/>
          <a:lstStyle/>
          <a:p>
            <a:pPr eaLnBrk="1" hangingPunct="1"/>
            <a:r>
              <a:rPr lang="pt-BR" altLang="pt-BR" sz="4400" b="1" smtClean="0">
                <a:latin typeface="Georgia" panose="02040502050405020303" pitchFamily="18" charset="0"/>
              </a:rPr>
              <a:t> 6A</a:t>
            </a:r>
          </a:p>
          <a:p>
            <a:pPr eaLnBrk="1" hangingPunct="1"/>
            <a:r>
              <a:rPr lang="pt-BR" altLang="pt-BR" sz="4400" b="1" smtClean="0">
                <a:latin typeface="Georgia" panose="02040502050405020303" pitchFamily="18" charset="0"/>
              </a:rPr>
              <a:t> 6B</a:t>
            </a:r>
          </a:p>
          <a:p>
            <a:pPr eaLnBrk="1" hangingPunct="1"/>
            <a:r>
              <a:rPr lang="pt-BR" altLang="pt-BR" sz="4400" b="1" smtClean="0">
                <a:latin typeface="Georgia" panose="02040502050405020303" pitchFamily="18" charset="0"/>
              </a:rPr>
              <a:t> 7A</a:t>
            </a:r>
          </a:p>
          <a:p>
            <a:pPr eaLnBrk="1" hangingPunct="1"/>
            <a:r>
              <a:rPr lang="pt-BR" altLang="pt-BR" sz="4400" b="1" smtClean="0">
                <a:latin typeface="Georgia" panose="02040502050405020303" pitchFamily="18" charset="0"/>
              </a:rPr>
              <a:t> 7B</a:t>
            </a:r>
          </a:p>
          <a:p>
            <a:pPr eaLnBrk="1" hangingPunct="1"/>
            <a:r>
              <a:rPr lang="pt-BR" altLang="pt-BR" sz="4400" b="1" smtClean="0">
                <a:latin typeface="Georgia" panose="02040502050405020303" pitchFamily="18" charset="0"/>
              </a:rPr>
              <a:t> 8A</a:t>
            </a:r>
          </a:p>
          <a:p>
            <a:pPr eaLnBrk="1" hangingPunct="1"/>
            <a:r>
              <a:rPr lang="pt-BR" altLang="pt-BR" sz="4400" b="1" smtClean="0">
                <a:latin typeface="Georgia" panose="02040502050405020303" pitchFamily="18" charset="0"/>
              </a:rPr>
              <a:t> 8B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4875213" y="1744663"/>
            <a:ext cx="3873500" cy="499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5000"/>
              <a:buFont typeface="Wingdings" pitchFamily="2" charset="2"/>
              <a:buChar char="n"/>
              <a:defRPr sz="23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defRPr/>
            </a:pPr>
            <a:r>
              <a:rPr lang="pt-BR" sz="4400" b="1" kern="0" dirty="0" smtClean="0">
                <a:latin typeface="Georgia" pitchFamily="18" charset="0"/>
              </a:rPr>
              <a:t> 9A</a:t>
            </a:r>
          </a:p>
          <a:p>
            <a:pPr eaLnBrk="1" hangingPunct="1">
              <a:defRPr/>
            </a:pPr>
            <a:r>
              <a:rPr lang="pt-BR" sz="4400" b="1" kern="0" dirty="0" smtClean="0">
                <a:latin typeface="Georgia" pitchFamily="18" charset="0"/>
              </a:rPr>
              <a:t> 9B</a:t>
            </a:r>
          </a:p>
          <a:p>
            <a:pPr eaLnBrk="1" hangingPunct="1">
              <a:defRPr/>
            </a:pPr>
            <a:r>
              <a:rPr lang="pt-BR" sz="4400" b="1" kern="0" dirty="0" smtClean="0">
                <a:latin typeface="Georgia" pitchFamily="18" charset="0"/>
              </a:rPr>
              <a:t> 1A</a:t>
            </a:r>
          </a:p>
          <a:p>
            <a:pPr eaLnBrk="1" hangingPunct="1">
              <a:defRPr/>
            </a:pPr>
            <a:r>
              <a:rPr lang="pt-BR" sz="4400" b="1" kern="0" dirty="0" smtClean="0">
                <a:latin typeface="Georgia" pitchFamily="18" charset="0"/>
              </a:rPr>
              <a:t> 1B</a:t>
            </a:r>
          </a:p>
          <a:p>
            <a:pPr eaLnBrk="1" hangingPunct="1">
              <a:defRPr/>
            </a:pPr>
            <a:r>
              <a:rPr lang="pt-BR" sz="4400" b="1" kern="0" dirty="0" smtClean="0">
                <a:latin typeface="Georgia" pitchFamily="18" charset="0"/>
              </a:rPr>
              <a:t> 2A</a:t>
            </a:r>
          </a:p>
          <a:p>
            <a:pPr eaLnBrk="1" hangingPunct="1">
              <a:defRPr/>
            </a:pPr>
            <a:r>
              <a:rPr lang="pt-BR" sz="4400" b="1" kern="0" dirty="0" smtClean="0">
                <a:latin typeface="Georgia" pitchFamily="18" charset="0"/>
              </a:rPr>
              <a:t> 3A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pt-BR" altLang="pt-BR" sz="5400" b="1" smtClean="0">
                <a:latin typeface="Georgia" panose="02040502050405020303" pitchFamily="18" charset="0"/>
              </a:rPr>
              <a:t>A Médio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5400" b="1" smtClean="0">
                <a:latin typeface="Georgia" panose="02040502050405020303" pitchFamily="18" charset="0"/>
              </a:rPr>
              <a:t>B Indicador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5400" b="1" smtClean="0">
                <a:latin typeface="Georgia" panose="02040502050405020303" pitchFamily="18" charset="0"/>
              </a:rPr>
              <a:t>C </a:t>
            </a:r>
            <a:r>
              <a:rPr lang="pt-BR" altLang="pt-BR" sz="5400" b="1" smtClean="0">
                <a:solidFill>
                  <a:srgbClr val="FFFF00"/>
                </a:solidFill>
                <a:latin typeface="Georgia" panose="02040502050405020303" pitchFamily="18" charset="0"/>
              </a:rPr>
              <a:t>Anular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5400" b="1" smtClean="0">
                <a:latin typeface="Georgia" panose="02040502050405020303" pitchFamily="18" charset="0"/>
              </a:rPr>
              <a:t>D Mindinho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66800" y="430213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defRPr/>
            </a:pPr>
            <a:r>
              <a:rPr lang="pt-BR" b="1" kern="0" smtClean="0">
                <a:latin typeface="Forte" pitchFamily="66" charset="0"/>
              </a:rPr>
              <a:t>Resposta</a:t>
            </a:r>
            <a:endParaRPr lang="pt-BR" b="1" kern="0" dirty="0" smtClean="0">
              <a:latin typeface="Forte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16</a:t>
            </a: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914400" y="1744663"/>
            <a:ext cx="7772400" cy="492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  <a:defRPr/>
            </a:pPr>
            <a:r>
              <a:rPr lang="pt-BR" sz="7200" b="1" kern="0" dirty="0">
                <a:latin typeface="Georgia" pitchFamily="18" charset="0"/>
              </a:rPr>
              <a:t> Esposa de Moisés, o grande libertador dos Hebreus?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8229600" cy="453072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A Zípora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B Léa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C Raquel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D Mical</a:t>
            </a:r>
          </a:p>
        </p:txBody>
      </p:sp>
      <p:pic>
        <p:nvPicPr>
          <p:cNvPr id="5529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8229600" cy="453072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A </a:t>
            </a: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Zípora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B Léa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C Raquel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D Mical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66800" y="430213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defRPr/>
            </a:pPr>
            <a:r>
              <a:rPr lang="pt-BR" b="1" kern="0" smtClean="0">
                <a:latin typeface="Forte" pitchFamily="66" charset="0"/>
              </a:rPr>
              <a:t>Resposta</a:t>
            </a:r>
            <a:endParaRPr lang="pt-BR" b="1" kern="0" dirty="0" smtClean="0">
              <a:latin typeface="Forte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17</a:t>
            </a: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914400" y="1600200"/>
            <a:ext cx="7772400" cy="492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  <a:defRPr/>
            </a:pPr>
            <a:r>
              <a:rPr lang="pt-BR" sz="6600" b="1" kern="0" dirty="0">
                <a:latin typeface="Georgia" pitchFamily="18" charset="0"/>
              </a:rPr>
              <a:t> Principal rio da cidade de Recife?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8229600" cy="453072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A Capibaribe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B São Francisco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C Solimões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D Caxadá</a:t>
            </a:r>
          </a:p>
        </p:txBody>
      </p:sp>
      <p:pic>
        <p:nvPicPr>
          <p:cNvPr id="5837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8229600" cy="453072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A </a:t>
            </a: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Capibaribe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B São Francisco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C Solimões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D Caxadá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66800" y="430213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defRPr/>
            </a:pPr>
            <a:r>
              <a:rPr lang="pt-BR" b="1" kern="0" smtClean="0">
                <a:latin typeface="Forte" pitchFamily="66" charset="0"/>
              </a:rPr>
              <a:t>Resposta</a:t>
            </a:r>
            <a:endParaRPr lang="pt-BR" b="1" kern="0" dirty="0" smtClean="0">
              <a:latin typeface="Forte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18</a:t>
            </a: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611188" y="1773238"/>
            <a:ext cx="8208962" cy="5084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  <a:defRPr/>
            </a:pPr>
            <a:r>
              <a:rPr lang="pt-BR" sz="7200" b="1" kern="0" dirty="0">
                <a:latin typeface="Georgia" pitchFamily="18" charset="0"/>
              </a:rPr>
              <a:t> Identidade secreta do personagem BATMAN?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8229600" cy="453072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pt-BR" altLang="pt-BR" sz="6000" b="1" smtClean="0">
                <a:latin typeface="Georgia" panose="02040502050405020303" pitchFamily="18" charset="0"/>
              </a:rPr>
              <a:t>A Adam West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000" b="1" smtClean="0">
                <a:latin typeface="Georgia" panose="02040502050405020303" pitchFamily="18" charset="0"/>
              </a:rPr>
              <a:t>B Bruce Wayne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000" b="1" smtClean="0">
                <a:latin typeface="Georgia" panose="02040502050405020303" pitchFamily="18" charset="0"/>
              </a:rPr>
              <a:t>C Dick Grayson 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000" b="1" smtClean="0">
                <a:latin typeface="Georgia" panose="02040502050405020303" pitchFamily="18" charset="0"/>
              </a:rPr>
              <a:t>D Bill Jensen</a:t>
            </a:r>
          </a:p>
        </p:txBody>
      </p:sp>
      <p:pic>
        <p:nvPicPr>
          <p:cNvPr id="6144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8229600" cy="453072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pt-BR" altLang="pt-BR" sz="6000" b="1" smtClean="0">
                <a:latin typeface="Georgia" panose="02040502050405020303" pitchFamily="18" charset="0"/>
              </a:rPr>
              <a:t>A Adam West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000" b="1" smtClean="0">
                <a:latin typeface="Georgia" panose="02040502050405020303" pitchFamily="18" charset="0"/>
              </a:rPr>
              <a:t>B </a:t>
            </a:r>
            <a:r>
              <a:rPr lang="pt-BR" altLang="pt-BR" sz="6000" b="1" smtClean="0">
                <a:solidFill>
                  <a:srgbClr val="FFFF00"/>
                </a:solidFill>
                <a:latin typeface="Georgia" panose="02040502050405020303" pitchFamily="18" charset="0"/>
              </a:rPr>
              <a:t>Bruce Wayne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000" b="1" smtClean="0">
                <a:latin typeface="Georgia" panose="02040502050405020303" pitchFamily="18" charset="0"/>
              </a:rPr>
              <a:t>C Dick Grayson 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000" b="1" smtClean="0">
                <a:latin typeface="Georgia" panose="02040502050405020303" pitchFamily="18" charset="0"/>
              </a:rPr>
              <a:t>D Bill Jensen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66800" y="430213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defRPr/>
            </a:pPr>
            <a:r>
              <a:rPr lang="pt-BR" b="1" kern="0" smtClean="0">
                <a:latin typeface="Forte" pitchFamily="66" charset="0"/>
              </a:rPr>
              <a:t>Resposta</a:t>
            </a:r>
            <a:endParaRPr lang="pt-BR" b="1" kern="0" dirty="0" smtClean="0">
              <a:latin typeface="Forte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600200"/>
            <a:ext cx="8229600" cy="49974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Autor do concerto para violino e orquestra AS QUATRO ESTAÇÕES?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19</a:t>
            </a: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827088" y="1916113"/>
            <a:ext cx="8066087" cy="482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  <a:defRPr/>
            </a:pPr>
            <a:r>
              <a:rPr lang="pt-BR" sz="6600" b="1" kern="0" dirty="0">
                <a:latin typeface="Georgia" pitchFamily="18" charset="0"/>
              </a:rPr>
              <a:t> Irmão mais velho de José, personagem bíblico, filho de Jacó?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8229600" cy="453072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A Simeão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B Levi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C Judá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D Rúben</a:t>
            </a:r>
          </a:p>
        </p:txBody>
      </p:sp>
      <p:pic>
        <p:nvPicPr>
          <p:cNvPr id="6451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8229600" cy="453072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A Simeão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B Levi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C Judá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D </a:t>
            </a: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Rúben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66800" y="430213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defRPr/>
            </a:pPr>
            <a:r>
              <a:rPr lang="pt-BR" b="1" kern="0" smtClean="0">
                <a:latin typeface="Forte" pitchFamily="66" charset="0"/>
              </a:rPr>
              <a:t>Resposta</a:t>
            </a:r>
            <a:endParaRPr lang="pt-BR" b="1" kern="0" dirty="0" smtClean="0">
              <a:latin typeface="Forte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20</a:t>
            </a: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827088" y="1916113"/>
            <a:ext cx="8066087" cy="482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  <a:defRPr/>
            </a:pPr>
            <a:r>
              <a:rPr lang="pt-BR" sz="6600" b="1" kern="0" dirty="0">
                <a:latin typeface="Georgia" pitchFamily="18" charset="0"/>
              </a:rPr>
              <a:t> O que significa a sigla DETRAN?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8229600" cy="52578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pt-BR" altLang="pt-BR" sz="4000" b="1" smtClean="0">
                <a:latin typeface="Georgia" panose="02040502050405020303" pitchFamily="18" charset="0"/>
              </a:rPr>
              <a:t>A Departamento Estadual de Trânsito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4000" b="1" smtClean="0">
                <a:latin typeface="Georgia" panose="02040502050405020303" pitchFamily="18" charset="0"/>
              </a:rPr>
              <a:t>B Departamento de Transito Nacional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4000" b="1" smtClean="0">
                <a:latin typeface="Georgia" panose="02040502050405020303" pitchFamily="18" charset="0"/>
              </a:rPr>
              <a:t>C Departamento  de Trânsito Terrestre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4000" b="1" smtClean="0">
                <a:latin typeface="Georgia" panose="02040502050405020303" pitchFamily="18" charset="0"/>
              </a:rPr>
              <a:t>D Agência Reguladora do Trânsito</a:t>
            </a:r>
          </a:p>
        </p:txBody>
      </p:sp>
      <p:pic>
        <p:nvPicPr>
          <p:cNvPr id="6758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8229600" cy="52578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pt-BR" altLang="pt-BR" sz="4000" b="1" smtClean="0">
                <a:latin typeface="Georgia" panose="02040502050405020303" pitchFamily="18" charset="0"/>
              </a:rPr>
              <a:t>A </a:t>
            </a:r>
            <a:r>
              <a:rPr lang="pt-BR" altLang="pt-BR" sz="4000" b="1" smtClean="0">
                <a:solidFill>
                  <a:srgbClr val="FFFF00"/>
                </a:solidFill>
                <a:latin typeface="Georgia" panose="02040502050405020303" pitchFamily="18" charset="0"/>
              </a:rPr>
              <a:t>Departamento Estadual de Trânsito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4000" b="1" smtClean="0">
                <a:latin typeface="Georgia" panose="02040502050405020303" pitchFamily="18" charset="0"/>
              </a:rPr>
              <a:t>B Departamento de Transito Nacional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4000" b="1" smtClean="0">
                <a:latin typeface="Georgia" panose="02040502050405020303" pitchFamily="18" charset="0"/>
              </a:rPr>
              <a:t>C Departamento  de Trânsito Terrestre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4000" b="1" smtClean="0">
                <a:latin typeface="Georgia" panose="02040502050405020303" pitchFamily="18" charset="0"/>
              </a:rPr>
              <a:t>D Agência Reguladora do Trânsito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66800" y="430213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defRPr/>
            </a:pPr>
            <a:r>
              <a:rPr lang="pt-BR" b="1" kern="0" smtClean="0">
                <a:latin typeface="Forte" pitchFamily="66" charset="0"/>
              </a:rPr>
              <a:t>Resposta</a:t>
            </a:r>
            <a:endParaRPr lang="pt-BR" b="1" kern="0" dirty="0" smtClean="0">
              <a:latin typeface="Forte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21</a:t>
            </a: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827088" y="1916113"/>
            <a:ext cx="8066087" cy="482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  <a:defRPr/>
            </a:pPr>
            <a:r>
              <a:rPr lang="pt-BR" sz="6600" b="1" kern="0" dirty="0">
                <a:latin typeface="Georgia" pitchFamily="18" charset="0"/>
              </a:rPr>
              <a:t> Dia nacional da árvore?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8229600" cy="453072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A 19 de agosto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B 21 de setembro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C 23 de setembro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D 22 de março</a:t>
            </a:r>
          </a:p>
        </p:txBody>
      </p:sp>
      <p:pic>
        <p:nvPicPr>
          <p:cNvPr id="7065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8229600" cy="453072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A 19 de agosto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B </a:t>
            </a: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21 de setembro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C 23 de setembro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D 22 de março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66800" y="430213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defRPr/>
            </a:pPr>
            <a:r>
              <a:rPr lang="pt-BR" b="1" kern="0" smtClean="0">
                <a:latin typeface="Forte" pitchFamily="66" charset="0"/>
              </a:rPr>
              <a:t>Resposta</a:t>
            </a:r>
            <a:endParaRPr lang="pt-BR" b="1" kern="0" dirty="0" smtClean="0">
              <a:latin typeface="Forte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22</a:t>
            </a: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827088" y="1916113"/>
            <a:ext cx="8066087" cy="482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  <a:defRPr/>
            </a:pPr>
            <a:r>
              <a:rPr lang="pt-BR" sz="6600" b="1" kern="0" dirty="0">
                <a:latin typeface="Georgia" pitchFamily="18" charset="0"/>
              </a:rPr>
              <a:t> Nome verdadeiro da ponte 			  RIO-NITERÓI?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897437"/>
          </a:xfrm>
        </p:spPr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Tchaikovsky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Mozart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Bach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Vivaldi</a:t>
            </a:r>
          </a:p>
        </p:txBody>
      </p:sp>
      <p:pic>
        <p:nvPicPr>
          <p:cNvPr id="921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8229600" cy="453072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pt-BR" altLang="pt-BR" sz="4400" b="1" smtClean="0">
                <a:latin typeface="Georgia" panose="02040502050405020303" pitchFamily="18" charset="0"/>
              </a:rPr>
              <a:t>A Presidente Médici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4400" b="1" smtClean="0">
                <a:latin typeface="Georgia" panose="02040502050405020303" pitchFamily="18" charset="0"/>
              </a:rPr>
              <a:t>B Presidente Juscelino Kubitschek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4400" b="1" smtClean="0">
                <a:latin typeface="Georgia" panose="02040502050405020303" pitchFamily="18" charset="0"/>
              </a:rPr>
              <a:t>C Presidente Costa e Silva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4400" b="1" smtClean="0">
                <a:latin typeface="Georgia" panose="02040502050405020303" pitchFamily="18" charset="0"/>
              </a:rPr>
              <a:t>D Presidente Getúlio Vargas</a:t>
            </a:r>
          </a:p>
        </p:txBody>
      </p:sp>
      <p:pic>
        <p:nvPicPr>
          <p:cNvPr id="7373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8229600" cy="453072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pt-BR" altLang="pt-BR" sz="4400" b="1" smtClean="0">
                <a:latin typeface="Georgia" panose="02040502050405020303" pitchFamily="18" charset="0"/>
              </a:rPr>
              <a:t>A Presidente Médici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4400" b="1" smtClean="0">
                <a:latin typeface="Georgia" panose="02040502050405020303" pitchFamily="18" charset="0"/>
              </a:rPr>
              <a:t>B Presidente Juscelino Kubitschek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4400" b="1" smtClean="0">
                <a:latin typeface="Georgia" panose="02040502050405020303" pitchFamily="18" charset="0"/>
              </a:rPr>
              <a:t>C </a:t>
            </a:r>
            <a:r>
              <a:rPr lang="pt-BR" altLang="pt-BR" sz="4400" b="1" smtClean="0">
                <a:solidFill>
                  <a:srgbClr val="FFFF00"/>
                </a:solidFill>
                <a:latin typeface="Georgia" panose="02040502050405020303" pitchFamily="18" charset="0"/>
              </a:rPr>
              <a:t>Presidente Costa e Silva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4400" b="1" smtClean="0">
                <a:latin typeface="Georgia" panose="02040502050405020303" pitchFamily="18" charset="0"/>
              </a:rPr>
              <a:t>D Presidente Getúlio Vargas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66800" y="430213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defRPr/>
            </a:pPr>
            <a:r>
              <a:rPr lang="pt-BR" b="1" kern="0" smtClean="0">
                <a:latin typeface="Forte" pitchFamily="66" charset="0"/>
              </a:rPr>
              <a:t>Resposta</a:t>
            </a:r>
            <a:endParaRPr lang="pt-BR" b="1" kern="0" dirty="0" smtClean="0">
              <a:latin typeface="Forte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23</a:t>
            </a: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827088" y="1916113"/>
            <a:ext cx="8066087" cy="482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  <a:defRPr/>
            </a:pPr>
            <a:r>
              <a:rPr lang="pt-BR" sz="6600" b="1" kern="0" dirty="0">
                <a:latin typeface="Georgia" pitchFamily="18" charset="0"/>
              </a:rPr>
              <a:t> Ano em que Brasília passou a ser a capital do Brasil</a:t>
            </a:r>
            <a:r>
              <a:rPr lang="pt-BR" sz="6600" b="1" dirty="0">
                <a:latin typeface="Georgia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557338"/>
            <a:ext cx="8229600" cy="453072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A 1964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B 1960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C 1961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D 1969</a:t>
            </a:r>
          </a:p>
        </p:txBody>
      </p:sp>
      <p:pic>
        <p:nvPicPr>
          <p:cNvPr id="7680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557338"/>
            <a:ext cx="8229600" cy="453072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A 1964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B </a:t>
            </a: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1960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C 1961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D 1969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66800" y="430213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defRPr/>
            </a:pPr>
            <a:r>
              <a:rPr lang="pt-BR" b="1" kern="0" smtClean="0">
                <a:latin typeface="Forte" pitchFamily="66" charset="0"/>
              </a:rPr>
              <a:t>Resposta</a:t>
            </a:r>
            <a:endParaRPr lang="pt-BR" b="1" kern="0" dirty="0" smtClean="0">
              <a:latin typeface="Forte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24</a:t>
            </a: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827088" y="1916113"/>
            <a:ext cx="8066087" cy="482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  <a:defRPr/>
            </a:pPr>
            <a:r>
              <a:rPr lang="pt-BR" sz="6000" b="1" kern="0" dirty="0">
                <a:latin typeface="Georgia" pitchFamily="18" charset="0"/>
              </a:rPr>
              <a:t> Tio da Rainha Ester que a criou como filha</a:t>
            </a:r>
            <a:r>
              <a:rPr lang="pt-BR" sz="6000" b="1" dirty="0">
                <a:latin typeface="Georgia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8229600" cy="453072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A Simeão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B Merodaque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C Mardoqueu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D Hamã</a:t>
            </a:r>
          </a:p>
        </p:txBody>
      </p:sp>
      <p:pic>
        <p:nvPicPr>
          <p:cNvPr id="7987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8229600" cy="453072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A Simeão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B Merodaque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C </a:t>
            </a: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Mardoqueu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D Hamã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66800" y="430213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defRPr/>
            </a:pPr>
            <a:r>
              <a:rPr lang="pt-BR" b="1" kern="0" smtClean="0">
                <a:latin typeface="Forte" pitchFamily="66" charset="0"/>
              </a:rPr>
              <a:t>Resposta</a:t>
            </a:r>
            <a:endParaRPr lang="pt-BR" b="1" kern="0" dirty="0" smtClean="0">
              <a:latin typeface="Forte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25</a:t>
            </a: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827088" y="1916113"/>
            <a:ext cx="8066087" cy="482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  <a:defRPr/>
            </a:pPr>
            <a:r>
              <a:rPr lang="pt-BR" sz="6000" b="1" kern="0" dirty="0">
                <a:latin typeface="Georgia" pitchFamily="18" charset="0"/>
              </a:rPr>
              <a:t> Primeiro satélite artificial lançado pelo homem para orbitar sobre a Terra</a:t>
            </a:r>
            <a:r>
              <a:rPr lang="pt-BR" sz="6000" b="1" dirty="0">
                <a:latin typeface="Georgia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8229600" cy="453072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A Moscovo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B Soyuz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C Korabl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D Sputnik</a:t>
            </a:r>
          </a:p>
        </p:txBody>
      </p:sp>
      <p:pic>
        <p:nvPicPr>
          <p:cNvPr id="8294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897437"/>
          </a:xfrm>
        </p:spPr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Tchaikovsky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Mozart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Bach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Vivaldi</a:t>
            </a: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Resposta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8229600" cy="453072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A Moscovo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B Soyuz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C Korabl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D </a:t>
            </a: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Sputnik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66800" y="430213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defRPr/>
            </a:pPr>
            <a:r>
              <a:rPr lang="pt-BR" b="1" kern="0" smtClean="0">
                <a:latin typeface="Forte" pitchFamily="66" charset="0"/>
              </a:rPr>
              <a:t>Resposta</a:t>
            </a:r>
            <a:endParaRPr lang="pt-BR" b="1" kern="0" dirty="0" smtClean="0">
              <a:latin typeface="Forte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26</a:t>
            </a: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827088" y="1916113"/>
            <a:ext cx="8066087" cy="482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  <a:defRPr/>
            </a:pPr>
            <a:r>
              <a:rPr lang="pt-BR" sz="6000" b="1" kern="0" dirty="0">
                <a:latin typeface="Georgia" pitchFamily="18" charset="0"/>
              </a:rPr>
              <a:t> Capital de Minas Gerais antes de Belo Horizonte</a:t>
            </a:r>
            <a:r>
              <a:rPr lang="pt-BR" sz="6000" b="1" dirty="0">
                <a:latin typeface="Georgia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00200"/>
            <a:ext cx="8229600" cy="453072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A São João Del Rei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B Uberlândia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C Ouro Preto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D Mariana</a:t>
            </a:r>
          </a:p>
        </p:txBody>
      </p:sp>
      <p:pic>
        <p:nvPicPr>
          <p:cNvPr id="8601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00200"/>
            <a:ext cx="8229600" cy="453072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A São João Del Rei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B Uberlândia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C </a:t>
            </a: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Ouro Preto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D Mariana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66800" y="430213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defRPr/>
            </a:pPr>
            <a:r>
              <a:rPr lang="pt-BR" b="1" kern="0" smtClean="0">
                <a:latin typeface="Forte" pitchFamily="66" charset="0"/>
              </a:rPr>
              <a:t>Resposta</a:t>
            </a:r>
            <a:endParaRPr lang="pt-BR" b="1" kern="0" dirty="0" smtClean="0">
              <a:latin typeface="Forte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27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827088" y="1916113"/>
            <a:ext cx="8066087" cy="482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  <a:defRPr/>
            </a:pPr>
            <a:r>
              <a:rPr lang="pt-BR" sz="6000" b="1" kern="0" dirty="0">
                <a:latin typeface="Georgia" pitchFamily="18" charset="0"/>
              </a:rPr>
              <a:t> Capital da Í</a:t>
            </a:r>
            <a:r>
              <a:rPr lang="pt-BR" sz="6000" b="1" kern="0" dirty="0">
                <a:latin typeface="Georgia" pitchFamily="18" charset="0"/>
              </a:rPr>
              <a:t>ndia</a:t>
            </a:r>
            <a:r>
              <a:rPr lang="pt-BR" sz="6000" b="1" dirty="0">
                <a:latin typeface="Georgia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8229600" cy="52578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A Nova Délhi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B Bombaim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C Calcutá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D Meca</a:t>
            </a:r>
          </a:p>
        </p:txBody>
      </p:sp>
      <p:pic>
        <p:nvPicPr>
          <p:cNvPr id="8909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8229600" cy="52578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A </a:t>
            </a: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Nova Délhi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B Bombaim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C Calcutá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600" b="1" smtClean="0">
                <a:latin typeface="Georgia" panose="02040502050405020303" pitchFamily="18" charset="0"/>
              </a:rPr>
              <a:t>D Meca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66800" y="430213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defRPr/>
            </a:pPr>
            <a:r>
              <a:rPr lang="pt-BR" b="1" kern="0" smtClean="0">
                <a:latin typeface="Forte" pitchFamily="66" charset="0"/>
              </a:rPr>
              <a:t>Resposta</a:t>
            </a:r>
            <a:endParaRPr lang="pt-BR" b="1" kern="0" dirty="0" smtClean="0">
              <a:latin typeface="Forte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28</a:t>
            </a: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827088" y="1916113"/>
            <a:ext cx="8066087" cy="482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  <a:defRPr/>
            </a:pPr>
            <a:r>
              <a:rPr lang="pt-BR" sz="6000" b="1" kern="0" dirty="0">
                <a:latin typeface="Georgia" pitchFamily="18" charset="0"/>
              </a:rPr>
              <a:t> Discípulo de Jesus que lhe pediu: “Mestre, mostra-nos o Pai”?</a:t>
            </a:r>
            <a:endParaRPr lang="pt-BR" sz="6000" b="1" dirty="0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8229600" cy="453072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pt-BR" altLang="pt-BR" sz="6000" b="1" smtClean="0">
                <a:latin typeface="Georgia" panose="02040502050405020303" pitchFamily="18" charset="0"/>
              </a:rPr>
              <a:t>A Tomé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000" b="1" smtClean="0">
                <a:latin typeface="Georgia" panose="02040502050405020303" pitchFamily="18" charset="0"/>
              </a:rPr>
              <a:t>B Pedro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000" b="1" smtClean="0">
                <a:latin typeface="Georgia" panose="02040502050405020303" pitchFamily="18" charset="0"/>
              </a:rPr>
              <a:t>C Tiago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000" b="1" smtClean="0">
                <a:latin typeface="Georgia" panose="02040502050405020303" pitchFamily="18" charset="0"/>
              </a:rPr>
              <a:t>D Felipe</a:t>
            </a:r>
          </a:p>
        </p:txBody>
      </p:sp>
      <p:sp>
        <p:nvSpPr>
          <p:cNvPr id="92163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altLang="pt-BR" smtClean="0"/>
          </a:p>
        </p:txBody>
      </p:sp>
      <p:pic>
        <p:nvPicPr>
          <p:cNvPr id="92164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8229600" cy="453072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pt-BR" altLang="pt-BR" sz="6000" b="1" smtClean="0">
                <a:latin typeface="Georgia" panose="02040502050405020303" pitchFamily="18" charset="0"/>
              </a:rPr>
              <a:t>A Tomé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000" b="1" smtClean="0">
                <a:latin typeface="Georgia" panose="02040502050405020303" pitchFamily="18" charset="0"/>
              </a:rPr>
              <a:t>B Pedro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000" b="1" smtClean="0">
                <a:latin typeface="Georgia" panose="02040502050405020303" pitchFamily="18" charset="0"/>
              </a:rPr>
              <a:t>C Tiago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000" b="1" smtClean="0">
                <a:latin typeface="Georgia" panose="02040502050405020303" pitchFamily="18" charset="0"/>
              </a:rPr>
              <a:t>D </a:t>
            </a:r>
            <a:r>
              <a:rPr lang="pt-BR" altLang="pt-BR" sz="6000" b="1" smtClean="0">
                <a:solidFill>
                  <a:srgbClr val="FFFF00"/>
                </a:solidFill>
                <a:latin typeface="Georgia" panose="02040502050405020303" pitchFamily="18" charset="0"/>
              </a:rPr>
              <a:t>Felipe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66800" y="430213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defRPr/>
            </a:pPr>
            <a:r>
              <a:rPr lang="pt-BR" b="1" kern="0" smtClean="0">
                <a:latin typeface="Forte" pitchFamily="66" charset="0"/>
              </a:rPr>
              <a:t>Resposta</a:t>
            </a:r>
            <a:endParaRPr lang="pt-BR" b="1" kern="0" dirty="0" smtClean="0">
              <a:latin typeface="Forte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Presidente americano que renunciou pelo escândalo “Watergate”?</a:t>
            </a:r>
          </a:p>
        </p:txBody>
      </p:sp>
      <p:sp>
        <p:nvSpPr>
          <p:cNvPr id="11268" name="AutoShape 5" descr="data:image/jpeg;base64,/9j/4AAQSkZJRgABAQAAAQABAAD/2wBDAAkGBwgHBgkIBwgKCgkLDRYPDQwMDRsUFRAWIB0iIiAdHx8kKDQsJCYxJx8fLT0tMTU3Ojo6Iys/RD84QzQ5Ojf/2wBDAQoKCg0MDRoPDxo3JR8lNzc3Nzc3Nzc3Nzc3Nzc3Nzc3Nzc3Nzc3Nzc3Nzc3Nzc3Nzc3Nzc3Nzc3Nzc3Nzc3Nzf/wAARCADiAN8DASIAAhEBAxEB/8QAHAAAAAcBAQAAAAAAAAAAAAAAAAECAwQGBwUI/8QAPBAAAQMDAwMCBAUDAwMDBQAAAQIDEQAEIQUSMQZBURNhByJxgRQykaGxI0LBFdHhM0NSFjbwYnOCwvH/xAAUAQEAAAAAAAAAAAAAAAAAAAAA/8QAFBEBAAAAAAAAAAAAAAAAAAAAAP/aAAwDAQACEQMRAD8A05QKT+bFImU55HmjK9xpLmAJn7UCJyB3owY+ntTYIkJ/SlE45zQOH64ikQBz+tFPvTZxwTQKWtCVQaJakESIim3Bie9NpVGDMeaB0ZxzPtRI+UHMGkPOItmVvvLCWkiVE9gKy/qbrm51NarTTErat5I3JPzOD3jgUGk3WradbqKXrtoOHATvk/pTbGpWbqyr1kDHBwf3rEBcOlMpQ2gZkhYlX1k5p92+ubdlCbm3lByhZmPtGKDck3lmkSXkQfJiuTrHUlpZpBbdbUruEqE1kB1J1ISth/IOUc/tTD186/lSkE98UF6ufiLeMAqbtUKR2Kj/ALUuz+KDBO2+slpB5U0oGPsYrNnH5J3JAPcio6ik+Qe3ig2a2630a6H9JTm7wsbYrpr1e3WyFlt0JPC9oIj6isECiMgkRXV0vqG905QCXVKb/wDAqoNqQppwpLagfp3pYKEkgwfqKpmja8LtLXprBCvzA8pP+1Wll31UExkYzQTASGxwD3MUS+wnPJxTCHI5nHMU4XAOJI/igSooSM5J7juaYd3qCSQAYFPKXkzz+1MPknJEEcECgU1JcE5IPPFSdygmDzMk1GZMKMQIpwrBHzGgcDpnMDzT0iMGTUDeZgD6e9SArGeKDvFWRFArAIHkUgyoR54pG3zmgWACcnmiUAkggmD70UlPaaQtcjIM+1ApZMc/Sab2qCoJn3o5EkqOO1GlYJ4oFSYyeKh6jq9jpTJev3ktjsO6vtRanet6dZPXLx2oQCTisT1HVbjXNScurpw+kJKQeEJoLD1p1s5qzf4Sz3M2J/OD+Zz6+1UhToWsyIzwKQ84XlSkRP8AFBpLhIQykk9yBmgn29p6qSpawjwFHP6U9+CdbQoNPLCFcgZSfqKbQ9dM2+wFlCDztWAT9TyaIai+2lKdjG0f3QCf1NBAeSUHhH1Saa3mafublDpktp3cSIzUcKScQM0AmT8vPiaUl5xsFIVg9jmm1JAPyqBpJOc0C1r3cgT7CKTM4ou1J70HW6e1E2Ootn/tqO1U1rmlrLpXkbQMR3rDk/KsK8Ga0PQOstPs7dKHkPle0AhKZk+aC/BO1OQKNBmCOB2qqnrjT1wEpeRJ7prt6fqVretg21wg7s7SYNBNXBGRmmXCSYzT5/KSOaaW2VZGFdqBCVDxzSkndRFMc8+9OBISkmQKBpQ25g/SnG4IkfcCkAkmO/mn0JA4EnxQdpJIOBnmlKPcZPtSVBUSkCaMJPc0DSiqcnBoxkDdzS1AYIH2pvdBkcUCthiE0ttsbvJNNoJV7HxSmypIJMkCfrQUn4t34tdIatUKhT6sj2FZKp8Bj004n8x81YPiJrqtY15aQFJatv6aEqwZ7mqtPmgdSrYPciOafZebaRM/N7/7VDJJ4rr6N05qWrndbW6/SHLhGKDnvvl04/gD+KjkqIzNaLafDtxCQt9wE+IIiod10Y566m221AdjEigooBFA1clfD7U1H+htcBHamHOhNYZnfbqkZgCgqgmlASqJq0f+iNSK4baUoRJxxXR074f3q1/P8vuRxQVfTNIfv1QgfLMTmu5bdCaldSEJ2ntuxWm9O9ON6VbemRKt0yasYaSSJSMUHnTVtGvNJdLN6ypCgcEjB+hqAklPcivRmqadZ6qwu3vWEuDtPP2rE+tenlaBqKm0BRYUZQo0Ff8AVUDIJqVbXa2ohSk9xtVwahNifrThOxSQoc0Gh9OdYrG231JXqtztDw/Mn61eUqS42FNkQcgjxWEWjqmnUqSN0H5h5Faf0rfOAIYcJU0pAU0vmPY0FldkiE9u9FnbJzjNAn5ckRS0qHmZ8c0CUxzOfelgqAGJ+lBEGY/elGOJE+1B3Ak8TmjwR9KYQuVE5mnUqk88d6AlYHBimSqQTBEU4tXYZJpoyfrQEhRKtsjzBFHqV0jT9OuLpwgJabKv2oBBmQYNVH4q36rXp0WyVELfWBI8UGRXbir++ffPK1FR+9IRaKW4lsESowBUm0RDYCFCT581dPhnoLepaubp1JUi2ySoYKqDsdIfDdkMs3OsICl/mDc4I7TWk2tkxaspbt2kNoHCUiAKeAgAeKIqPagBaSckCTTRt2SZKBIpzecURXFAaW0IGEgeMUFJQrChTanKL1M0Cw22kQEgfak7ED8og0j1DOTSirHNAlcAf5NNOLIGKW4Rt/4qI46EyJ/fmgS6r+7OPFVH4hWqL/Sw+BKkSCParI8+NqtkiuddN/i9MfbWoQczE0GLW9qS46NhAQJBiod2oF8wI24qxas83atqaaypSjvkZxxVaKSuT70Ha6bsFajdpQkYmCQOK0zQ9MNnbo9UAKTKSI7jvVI+GV0bfXFWy8odRInyK1W5Gcd+aCIV7wRijAx2FBSSZNEkKTjO3igcQuOMe1O75MEY5phKD/il7SBjig7CQQcGnArHjzSFghWIobflx44oDdH3PtTcqAKhxS1ElOQJ8zSQqE9qA2iT9D71mHxdvSvUbax5CUb8diTWotpzOBNZB8QbdxfWYJSSFISRPFBytI0lb7IQlQDjhjI4Fav8OLRqz0x1LKplfzKPKjWc2N4GrtpTaZAlIIyeOfrWldDtG209bUyEr5maC1FYApG6ZgUkH2zQnxmgVIOKTRgGPFJ2e+fpQEo5xTaleDRqbKu5pn0Tn5jFAckkZxRl2BzSCySNpmD70Rt0hP8AdPGDQIW/gwv9qhLc3TvO7PapbtskjaC8T53Coa7RxpKleopUGYWB/igjuqbU0SNoUT2wTUK1dSkuqfMISDgGnVrLxALYBHChx+tc+4I2LSoZB5KqDOOoUNi7W4ySd8kTXESQg/LkKFWjqsp/GMoSAkhUYHY1W7pKQ+tIEKSYIoLD0C4g9SW5IAO0gTWuPo3A5wRxWC6ZeKsNStrlJ/6awTnt3reLd1F1ZtvtEFK0BQI70Ec+OPalJCcfzRqRkyI80AieDQLCQc4pQTx29xQQmO+PelKx4NB0VHdP+KIqITgSfagZgxgUZTiKAgsEDdSxtiI5pk4kKEinkFJiB+1AaSD3qgfE5lLSG7of9UpKB5itAQjaJPFZV8Tb9+5v0WoQpLTYkk9zQcLp66Qytbi0FQbbkAVpvQV8m5sVhKgTvKj5zWQWT6WAsFABUCCT2rTPha0sWLj26UqMbfFBoiMilpTTKVBOSQAO9cLV+r7DT1+mlxLznhKxFBYiAO80Xy85qlj4gad6e9wKQTwCef8Aign4h6MpwILpnjd2+1BclqRxkmk7Ao4JquJ6t0hxILF0lalECBkma7dneNvMpWgyTmgkemme/wBTSlBKU+Kgt6m0VLBlJH/kPeq9r/VjWnMlwOIXmNoOQaCzFtK1yZIHlWKjXaGkI2Qx83ZSiCazK5+JSv8Attr+kxP1rg3vW95d7ipASScFKj/n/FBpOqXLLCFtpSUmJ+ZUj7GqncaqUohYUJwSe9U9evXDyv66tyPFdK71FF3bI27UoHCRyKDnazdKeUlaskK5rlPOkub5knmpV5lrHmoBNAp0/NI75rYvhpeOXfTyW3MhpRQD7VjcE5q/fDXXmLK6/wBOeJCXz8p4hVBpriQDiKbKDAHtUpxAImOaRsAmgjgZmKMhX6VI2DGJoFoAyD9qCWV4M4+tBO3MEUYwInHNFOcCgNSOAefFOISAMfvTCgqQrPNOIJMCgeJ+WOKzT4mOWTTaGmngu8UrcpI7CtHKRtMzNZSz09c6x1Veu3W5TaXDOf0oKLdOlxQVwYz71q/wnuEu2amwqCBlPn3qt9W9Hi0fbXZIJSr8yasvw4Y/CXPoBG2E8nuKCx9YuqtdLdcDq0iCAEzk/asWuNS2uOJT8qlH5lDk/wCwrXfiLcXKLAWrLZ2uSStIkgD2rHBZOu3m4WjihyGUStSvrFBAubxxwkCAD7VGDih3+prr3Ol6j+GN4uzUxbqMJG2PtmoitPe/C+uU/IMK9j9aA9Nunre5beQpRKDuAB71rnQX4+/BuXEehap4Kl5V9v05rKLLT7xQQ6i2dU2SMhJ4nn6VtnQtmhjTywtpWxYCgFJx70FV6t1f8DqNz+Eut5Eq5/urN7+9ubt1Tj7ilKUZJJ5rc+rum9LXpV0+iwt0OhskKS2B/HesLuLZxT5SlEDsBQQyCowJJpw2ryfzIg+JrvaX0pfXiwCkt7vylUgHE0bnSGotuKStG0JOVSI/mgru0oMLEU/blSHUkGAcGnPwr/qFtaSdtGLZYI2gnOfagdv0bWBwc8iue036iwK7N6yo6ahcSZ/SuS2v0zI58UDraElSkEcU9aNFN7braMLDgj9aat1bnSqDxVk6LsU3+vWyFcJVuP2oNkZlVo0pWVFIk/agQk8H7U+tASnakYFN7IAPf6UDISQfftTgA8UZB70eZkR96B1PIx9KUQeBzQgRinBG3mgSEyYobRkjtSVqKCcmkhzn3PMUCyDIycdvNQLOz9K+uHEJISrJ+tSitR4OaeYISFDuc0Ff6n1dGjW6br8OHjMbSa5Pw+u/9Rv7u82en8w+QcJnmpHxCbSmxt5SSkqgxUf4blNq28h1O0vQpOOQMUFp13R2tWSkOwpIOQRIpzTdItNOtFM2raUFUyQn/auq3BGYoLHgxQV6/sroI9K1Q022Qd6Vt+olf2kf5qvu6BcOoDd260Gwd3pNshKQZ7f/AAVebgKKYTBUfPFc82Trt0F3LoKZ+VCRx9/+KCFpOj2SAXG7NtJHfaAon613bVv0oEAGlShCQkQAOBRoVmaCPrhSdOfCjgoIrHbRtpl1b8BewkbVJ7cTWx6kgu2biByQaxfU99jcOBZTtJO4DvQWJxbVypDdyFNObcOJcIMR5phehNkpV+JW4gmAFOKM/vxUzSmmdTsG93yEAA4kmPrUpOkptnHCwtzYIIQgg7jQcW50FplKZSA4qVKKjGOBimmtFbXal8pEOOEbhEQJ/erJa6UHXPVO6SuAlSyQU/8A5dueK6GrBi0042yCkbUnntPFBmupIaYacbEKSlPHmqe9+cwMTVl6idLaVmcqMGq80A6Np7ZoJGmtlx2P/hrQvhpZJVqy3tv5BzFU3SGfQJccQTIgCtZ+Huni3sHHlJ+ZZ5igszszikjAzFOuJOf2FIVG3IigQoD+0Unbme1LIBHtRpSmefsaBxSYMj/+02VFNGSVkCDt8URRunOaBCzuVMk4pCRJ9vNOemRmcePFEQCokTQGEpzFLSkzMiB3pHqJE/LH1pQJPEx7UEfWbFu/s3GHEgkpJQT2PmsdY1O/0R9tKyVKZcPfsDkVubIC0QcxWUfEzQVWV2bxhJDFzM+Er7/rQaLpGqM3tkxcNOAodQFAiun6gKeaxPoXXn7dCtPcWQlOWxGRPatJsdaS4NhTkK2zQd5xZ3JCQfqBRtNqCTuyqhaHemSD9KgdRa2zpFqVkp9Q/lBoJLy5fSy1CnIlQPYU+0k9xxVb0TUE2WmK1TVgGPxC5DihEjtUbVOvbCzWoMH10AA72zIoLZckBpXHHesR6rW7cawti2TJKiohOc1YNT+I6fw6gy3K1e8xVMtNfUjVF3zgBWZ5HegvPRL7d1YFsEeqlUKQT71bEWinEFpJjcckfxWR2t8/aXSdXtUKS2tX9ZCcASea0jTeoWHbIOJVK19yfyn7UEm/eTZvE7UktwEnd4/zVM17XA464r1SEkfl89qj9R6yW3XNik5Ur8vINU25fW6ZUZ8mZoE6rdfiHRExzEzS9Fa9W5AAk+K56vmWTzXV0Y+g4l0djQXiw023d9IqSoKmAI71qemWqbSxbaAGBn61TuhNNfvFi9fQRbpyjcPzGr8RAxQMqTTakginzmkETigj7MYE/wCKWEmO5PvTkARPelBA70EdUAzHakJmSMg/tTihuEc0PTmM0DCswCrIokgBwZxTi2wlRJJ+lN+nEZ5oHlJSUiefFGkAcjikAhJzEU7jAHegWDsynnxVe65Zf1XQnbC2s1uvuEQcQn3mrFtg/alE7UkqGIoPOBYutI1JSXE7XmlQoeKvnT9+hWnB5clcfMB2jz/NQutrdm66hmy2gL/u7A+/tXP04vWaH7Zt0OJcJBSMgn/eg1bQr9/UGFLaQAhIxznxVV0zSbrqLqp9WoOFdhYuS4mQQtfZHJ+p/Sptq1rV/pFjpmjumxCGP690eBPZPcmrRoOnWeg6aiwZfLikkrccWfmcWclRoJmp6fZ6lYuWV4yh23cEKQoY/wCKzrXPhrpzFq85ZKcbgShO4n+ea0pDqXMozHNR71239NbDrzQWtJAQVAEzQedHtBvm7FV4ts/hwRmZ5rnt26lLA2knxW7Xuj2tp08+jUHW221Ht8omcAVQP9DDCVvkJ9OJBCgZzigHT1ulVgbS6bJbUOTUZwO6M6phxcsrP9J2MfTHBp128YYUkJWUEDJ5NKu71hdkWnClxC+UzME9/agrV46V3I8cxUJwkScfQ1MLcXxbKioidh7nxUUpJWqQOYoC01KfxgKwCEyYrcOm+jun3LRm8/BpcWoBRlRIJ+lYpo4P+pt9huAMeK9GaQ8n0kIb2+mEDjH3ig6TaEMthttKUISIAAgCjIJFGRQFA0tOaTt/WnVU2RBoCHMUB4/eiKgDSpJ7UESSYOaCT3BwMUoJB/uIP80ZBjIoCKZ84oFsqg8fWnJz24pJMyJB9qBAQDMkUYSBgUD9IpSVJn/c0DiDBGaY1V8s6e843lQQYHk04oj7ilpS24yoKTPtQYfqz15bXKU3slT3zpkwAmal+m2n0UMuAbEr4Mc+PepfXlmbS7HppUtKchKz+UGqyxdf0RsCG1l2PUInjNBqGi6kmw6Pcdtj6jrCVDbOZHH+KrnSreo9Rai9qWp367KzaVG23gKWr3wYHvVdOs3NtYfgEqAQXCrA/N5JM1ZOmusbNmyLVx6c5CyogBX2/wCO1Bdbjpyw1BohOrailDgyG7vBH6VyHPhvp+4uMaxqAeTEFxaVgR5EDFVrUWLK4bXc6RePsPkb9qHzA7nE/X7VXTb9WkJXbuXpbV+Vz1In65/mguXUHQur6hsOo9SpdS0iEpUyR+26qnc9NO2TJVb62oJymSgoBj3muc811MloOOvXCm14kvT/AJqCbW/eWpL61/KYUVKkD70DLyXkKKPxPqqPMZmpGnWT7lwlDkBHPzYpStunjbt/rEcKNBOrKQ0QrYpZUSflkGgi6gtLd+r0FylH5SKbS4pyVKz5plaitwuEjcrNJVgmDHtQdbpxCXNQBW3vjMAwa3rpZhXoIWpwrCQQk7Ywe1YJo9s/61s+xO9Tu0BPJr0XoFqq00thtwkqCeSMxQTz4pBOaWc8UhU0CVGQe1NEnv5pzjBpJT3igQE7oMzmnc+9JSM8UpMEx3oGBHMAmlSBzNMpB7GlyQCDOfegM4j+fNFCScD60WYHfzSDmCcmgVxwKbWVFRBTigVqHHHmk7lKOBB9+1A8gwcj6U82rHECmgZAEU4kTgUHC6xsk3el3G1kreKRtIExFYjfvFklpMApUcgQQa9FXbKnrVbaZCykgHxXnjXLN6y1F5i6ytCjMnvQQnrj1EbUHAHeMfelNAJbcbkbRneryPHjvHmog25BknJMUNq0K27tuNx/Sg6+hPN21yq5dKChAACTGSfbvV+PUDbSbcoabKSn1VgqI2cD9TWXW6gzu3DtxU++vlONBoJCCICoxuHY/X3oOzea06644ppCfmUkBJg/IDjngyf5rjXr7iUjIG4SVJxHtTNqUoadlRC1HagDvmodw6t3ClSlPAngUCEuFTh9QlRVjPmkEhKoVkePH0pHBnxREgmgXIUYiiUdxMYpA+tdDS7Zta0P3aFmzS4EvKRyAaC+fB7S2r/Unrl5cm1CS23P71tUACKzf4fWSbXVmr2xYUq0uWC36ieIBkE++K0sigaMTFJUBThT3pJT2oGCMzRjtinCmgAKBviMUYAOYzSog+RSoxxQc0CMST4mlciCY+tIUo7gCCI/elJMEnt70AEzHNIkyQQfc0v1JyBxzmjBBVnHtQNqhIzNIJJUYP1zTqk7hBHJ7Uj0yI70DjYISKcQYJyOaaQADmeZpxJ+aAaCUheKoHXXRa9SfuNTZUkIat1LKUp3KUoVbtX1JjSbF27ulhKECcnk+Kh6Bqr2o9GXWrPoP9Vt5xtCcnYAQP4oPPJBJ2pSCoU0VEq+Y5nvUxaQtCX0SCoySO1Qlgb1RMHNAv1IGQDPejcui6tSlJAKhwPamSARnGMUgiDzQPF1QkeRFIWuTI/8QKSJiTRTQGc0mnWmHHlBKEKJPECutZ9L6pdXDbKbZQUv8pUMUC9C6U1TWgh2zt1LtysJU4BxPP6Vstt8PdHZ01+1UhRLqIJBgAx2+9dzpPR29F0S2tA1sWEAuCZ+bvTfW+so6f6ZvL4x6oT6bIPdasD/AH+1BTPg5rKUuX3Tz7gUq2cUtg+UzCh/B+9aia8p6Pql1pOqM6jarKX2l7p/8vIP1r0t03rlv1BpDF/aEELHzpnKFdwaDq0kmgVRSZmgJSvFJBxmjihjzQKHNK7U2DBo91BzFwDmROaSlZGOR70tYScnJB4iiQjbyc+IoDAEwQM+KIIBI2q4oykk7YI+lEG4OftQL4IJVIo1ADhQim1BW2P3o0oJAJP60DsDmJpaQhttTi1ABIkk9qJCBtiTVI+K3Ug03TP9NtVxcXA+eDlKP+aCj/EbqhevaoLKzUTatL2oAP51ea3LQLFOl6HY2CRhhhKD9QM/vNeb+jbYX3V2ksLEpXdo3A9wDJ/ivUBzQZL8Quj2NMW7qlk3ts31f1WkDDSz3HgE/oazC+sVMupCAVBR8d69RvstvtLaeQlbaxCkqEgjxXCu+jNAuoKrFLagZCmlFP8AxQeb7hhxpULSR9aZPit91P4ZaTfERcXDUGcBJ/xXNtvg/paLsu3d/cPMSIaSkI/VWf2oMXZaduHkMsNqccWYShAkk+AK0Hpf4YahdOIf1ZIYajcGycn2PitN07prR+nFuXGhaS0LgoI9ZxwqIHiTMfaKz7qP4j9RWl84xbvWTQQYhtoL/ck0Gj6V0lp2nlK027ZKfy/LxXdbYaRtCW0jaIEJ4rD7L4vdQMLH4pqyuk9wWygn7g/4q2aT8YtKeKUarp9zZk8uNkOoH8H9jQaVFYj8cdd/E6tb6Kyv+laJ9R4Du4oYH2T/ACa03UOtdBtNCe1ZnUba4bQmUNtuDetXZO3kGfbFebNTvX9Sv7i9ulbn7hxTjh9yaCOKtfw+6vd6W1MepuXYPGHmx2/+oe4qqgYoRQesLG6t9QtG7q0dS6y4NyFpMginVIrzl0d1vqXSpW2xD9qsyphwmAfI8Vpuh/FrRr5SW9RacslnG4/Mj9RQX8p5pJGYorK9tNQYD1lcNvtnhTapFOrRQMkd6In7U4QRSNuZzQQU55o0j5UihQoHE/20Ss0KFAjvRpHzChQoHBiYxWBfEda19U3e9SlQQBJntQoUDXw0/wDfej//AH//ANTXpQ/loUKCq9Z3dzbej+GuHmpBn01lM49qmdNvvP2KVPPOOKnlaiT+9ChQdpPFcvqN1xqwBacUg7uUmKFCgxvrzU9QLwZN9dekTlv1lbT9pqjvkgwDihQoDswCsyAcd6kugegrHahQoOeeJ70SuaFCgdV/0xSDxQoUBGgKFCgt3w3u7lnX2W2bh5tClfMlCyAfqK9FJPyChQoC7Cknk0KF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t-BR" altLang="pt-BR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29</a:t>
            </a: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827088" y="1700213"/>
            <a:ext cx="8066087" cy="259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  <a:defRPr/>
            </a:pPr>
            <a:r>
              <a:rPr lang="pt-BR" sz="5400" b="1" kern="0" dirty="0">
                <a:latin typeface="Georgia" pitchFamily="18" charset="0"/>
              </a:rPr>
              <a:t> A que país esta bandeira representa?</a:t>
            </a:r>
            <a:endParaRPr lang="pt-BR" sz="5400" b="1" dirty="0">
              <a:latin typeface="Georgia" pitchFamily="18" charset="0"/>
            </a:endParaRPr>
          </a:p>
        </p:txBody>
      </p:sp>
      <p:sp>
        <p:nvSpPr>
          <p:cNvPr id="94212" name="AutoShape 5" descr="data:image/jpeg;base64,/9j/4AAQSkZJRgABAQAAAQABAAD/2wCEAAkGBg0GDRUPDw4REA4NEBAODhANDRoNDg4QFhwhFRQREhIXJyYiFxkkGhIWKzsgJCkpLzg4IR40OTwrNSktLCkBCQoKDQwOGg8PGjUkHyQ1NTQzMTAtNS81LS4wMTU2NC80NTUvNDQwLSwwLDUwLCs1LCwvKiw1Ly0sKTAqLCw1LP/AABEIALIBGwMBIgACEQEDEQH/xAAbAAEBAQADAQEAAAAAAAAAAAAAAgUEBgcDAf/EADgQAAIBAQMJCAEDAgcAAAAAAAABAgMEBRESEyExMlJykrEGIjNBUWFxgkKBkaEHFRQjJCVTYtL/xAAbAQEAAwEBAQEAAAAAAAAAAAAAAwQFAgYBB//EAC8RAAIBAgELAwQDAQAAAAAAAAABAgMEEQUSEzEzQVFScZHBITJhFCKh8YGx0SP/2gAMAwEAAhEDEQA/AOl0aMMiPcjsx/FeheZhuR5UKOxHhj0LPOyk8X6n7NRo03CP2rUtxGZhuR5UMzDcjyosHOc+JLoKfKuxGZhuR5UMzDcjyosDOfEaCnyrsRmYbkeVDMw3I8qLAznxGgp8q7EKjB/hHkRc7IqTcZU0pLQ1Kng18ounTlVeTGLlKWhKKxb9kvM9Nuy4YWmhRdss8HaKMcluTy20tEcvylow0PEq3N4rdJy/szL65o2mGMU8emP6PL6ljVHDKppZSyo4wSxjqT/hkZmG5HlR2vttc9pp2idolHGjLBRlDSoRWhRl6fOrSdXJaVbSQU09fyWbV0q9JTSXrw3fBGZhuR5UMzDcjyosEuc+Ja0FPlXYjMw3I8qGZhuR5UWBnPiNBT5V2IzMNyPKhmYbkeVFgZz4jQU+VdiMzDcjyoZmG5HlRYGc+I0FPlXYjMw3I8qGZhuR5UWBnPiNBT5V2IzMNyPKhmYbkeVFgZz4jQU+VdiMzDcjyoZmG5HlRYGc+I0FPlXYjMw3I8qGZhuR5UWBnPiNBT5V2IzMNyPKhmYbkeVFgZz4jQU+VdiMzDcjyoZmG5HlRYGc+I0FPlXYjMw3I8qGZhuR5UWBnPiNBT5V2IzMN2PKjHvGis69C/Hyw8kbZkXh4r+vRFm2bcjHyxShGgsFv8M1KOxHhj0LIo7EeGPQsrS1s2KGzj0QAByS4g1bsuSV42avWWP+njFx/wCzxxkv0in+6MpI9V7K3WrBYYwku9WTqVE15zWy8fbBFO9uPp6ae/H9mVlS8dtTTjrb/Z5UDmXtYHdlonReP+XJpY63HXF/s0cMuJqSxRpU6inFSWpn1s1qqWOWXTnKEloUoPJkv1R2K4e11ayqsq9ac8qjJ0nOTk1VS7qT1rHH+DrAIqlKFRYSRBcWtK4i1JfzvPpVtE6zxlOUnhhjOTk8PTFnzBy7DdtS8I1HBYuhTzsklpccUnh7pNv9CRtL1JXKnSji/RHEB+qOPvhpeGnR6n4fSVNMAAH0AAAAAAAAAAAAAAAAAAAAAAAAAAAGReHiv69Ea5kXh4r+vRFq29xi5a2C6+GalHYjwx6FkUdiPDHoWV5a2alDZx6I+1ldJTWdU3T/ACzclGa91imn8HdLB2Nu69Keco2irOPnhKOMX6STjin8nRTmXZeta6amcpTcZea1xkvSUfMq16dScf8AnLB/gqXtvWqLOozcX+Gd5h/TyyRabqVng02nKODXo+6dpisnQtSMns3fyv8AoueQ4Sg8ia1xytfdfnow/c1zylzUruWZWfqjxVzUrylm13i1xMK+OyFnvqrnZynGbiovNtJNLU3inpOA/wCndkjpdWth65Uf/J2e02hWWnKo02oRlNqKxk0tLwXmeZ3/ANra99YxTdOh/wAcXplxy8/jV8l6yd3W+2M8Iov2H1lf7Kc2or8Hwvyz2GxyyLNOpVknhKcpxdP4jgu98p4fJkMYg9HGOasMcT2FGm6ccG2/llUslyWU2o46XFZTS9k2up6P2LstioRnKzVpVJSUFVVRZLjhjh3cFhrfqebGrdt9O7LPVhTxVW0OEcvdppPHD3eVr+Std0ZVqebF4FHKVtUr082De703a9/Q7H27/wBvowo0aUadCo26koRSypLSoPD4x/T2Ojs5n93tEqLoyqOVJ4dyp31HDU4t6Y6vI4ZJb0nShmt4/PElsLeVvSzJd+IABOaAAAAAAAAAAAAAAAAAAAAAAAAAAAAMi8PFf16I1zIvDxX9eiLVt7jFy1sF18M1KOxHhj0LIo7EeGPQsry1s1KGzj0QAOTdtnjaq0ITkowclnJSeCjBaZNvhTOccPU7qTUIuT3Hp3ZSwf2+w01+VSOdl8y09Gj43j2ysl3VlSbc3jhUlT70afy/N+yOt9o+2srUszZsYUlodTZnLDyjux/n41HUjEpZO0snVr79x5e2yTKu3VuPTH1w3ntNCvTtkFKEozhNaGnjFo8lv2wf2y1VKWHdjJuHA9Mf4ZVzX9XuOeVSfde1TlphP10eT9zR7UXnQv2NO0U+7VSzValJrKX5Rkn+S0tY/vgT2trO1qtL1i/w/kns7SrZXGGuEt/zuxOugA1D0gAOy9mrrsF7yjCVSrCuu9kOUXCphpeS8PZ6GR1Kipxc5akVbm4VCDnJPD4MG22KdgqOnNYSSi3+qUl/DPgekdrrnsVXC02ipOngs2lSSbm9LSSa0vWed18hyeQpKH4qbUpYe7SSIra4VeGcl+ytYX31MMcPXfwxPmACyaYAAAAAAAAAAAAAAAAAAAAAAAAAAAMi8PFf16I1zIvDxX9eiLVt7jFy1sF18M1KOxHhj0LIo7EeGPQsry1s1KGzj0QAByTAAAAAAAA51huereVOc6Sy3RycqCXfcXjpj66tR8bSWLI6lSNNZ0ngjgmrcd8K48upGGVXlHIpN7FNPTKT9dS0HyncdejZv8RUjkU3KMYKSwlNv0j5LBPS/YzzlqFRNa0Qy0VzBxxxW/8Aw37T2rq3nZZ2e0d6TanTqJYNSTxyZJa08WsfLRrMFn4BCnGmsIrA6o28KOKgsE9wAB2WAAAAAAAAAAAAAAAAAAAAAAAAAAAAZF4eK/r0RrmReHiv69EWrb3GLlrYLr4ZqUdiPDHoWRR2I8MehZXlrZqUNnHogADkmAAAAAAC0neOxdms12yy5Wum69ZZtUoVE1paaTfnLFeWj5OjlU6jpyUk8HFpp+jWlMhr0tLBwxwxKN7bSuKbgpYI9H7Y0rNeFNUp2qFGrTxqQjOSUW3oWUtfrpXq9Z5xVp5uTWKeDaxi8qL901rRy74vOd72iVaSwc8lYLUklhh/BwiO0oOhTUG8SHJ1pO2ppSf8cGAAWjUAAAAAAAAAAAAAAAAAAAAAAAAAAAAAABkXh4r+vRGuZF4eK/r0RatvcYuWtguvhmpR2I8MehZFHYjwx6FleWtmpQ2ceiAAOSYAAAAAAAAAAAAAAAAAAAAAAAAAAAAAAAAAAAAAAAAAAAAAGReHiv69Ea5kXh4r+vRFq29xi5a2C6+GalHYjwx6FkUdiPDHoWV5a2alDZx6IAA5JgAAAAAAAAAAAAAAAAAAAAAAAAAAAAAAAAAAAAAAAAAAAAAZF4eK/r0RrmReHiv69EWrb3GLlrYLr4ZqUdiPDHoWRR2I8MehZXlrZqUNnHogADkmAAAAAAAAAAAAAAAAAAAAAAAAAAAAAAAAAAAAAAAAAAAAABkXh4r+vRGuZF4eK/r0RatvcYuWtguvhmpR2I8MehZFHYjwx6FleWtmpQ2ceiAAOSYAAAAAAAAAAAAAAAAAAAAAAAAAAAAAAAAAAAAAAAAAAAAAGReHiv69Ea5kXh4r+vRFq29xi5a2C6+GalHYjwx6FkUdiPDHoWV5a2alDZx6IAA5JgAAAAAAAAAAAAAAAAAAAAAAAAAAAAAAAAAAAAAAAAAAAAAZF4eK/r0RrmReHiv69EWrb3GLlrYLr4ZqUdiPDHoWAV5a2alDZx6IAA5JgAAAAAAAAAAAAAAAAAAAAAAAAAAAAAAAAAAAAAAAAAAAAAZF4eK/r0QBatvcYuWtguvhn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t-BR" altLang="pt-BR"/>
          </a:p>
        </p:txBody>
      </p:sp>
      <p:sp>
        <p:nvSpPr>
          <p:cNvPr id="94213" name="AutoShape 7" descr="data:image/jpeg;base64,/9j/4AAQSkZJRgABAQAAAQABAAD/2wCEAAkGBg0GDRUPDw4REA4NEBAODhANDRoNDg4QFhwhFRQREhIXJyYiFxkkGhIWKzsgJCkpLzg4IR40OTwrNSktLCkBCQoKDQwOGg8PGjUkHyQ1NTQzMTAtNS81LS4wMTU2NC80NTUvNDQwLSwwLDUwLCs1LCwvKiw1Ly0sKTAqLCw1LP/AABEIALIBGwMBIgACEQEDEQH/xAAbAAEBAQADAQEAAAAAAAAAAAAAAgUEBgcDAf/EADgQAAIBAQMJCAEDAgcAAAAAAAABAgMEBRESEyExMlJykrEGIjNBUWFxgkKBkaEHFRQjJCVTYtL/xAAbAQEAAwEBAQEAAAAAAAAAAAAAAwQFAgYBB//EAC8RAAIBAgELAwQDAQAAAAAAAAABAgMEEQUSEzEzQVFScZHBITJhFCKh8YGx0SP/2gAMAwEAAhEDEQA/AOl0aMMiPcjsx/FeheZhuR5UKOxHhj0LPOyk8X6n7NRo03CP2rUtxGZhuR5UMzDcjyosHOc+JLoKfKuxGZhuR5UMzDcjyosDOfEaCnyrsRmYbkeVDMw3I8qLAznxGgp8q7EKjB/hHkRc7IqTcZU0pLQ1Kng18ounTlVeTGLlKWhKKxb9kvM9Nuy4YWmhRdss8HaKMcluTy20tEcvylow0PEq3N4rdJy/szL65o2mGMU8emP6PL6ljVHDKppZSyo4wSxjqT/hkZmG5HlR2vttc9pp2idolHGjLBRlDSoRWhRl6fOrSdXJaVbSQU09fyWbV0q9JTSXrw3fBGZhuR5UMzDcjyosEuc+Ja0FPlXYjMw3I8qGZhuR5UWBnPiNBT5V2IzMNyPKhmYbkeVFgZz4jQU+VdiMzDcjyoZmG5HlRYGc+I0FPlXYjMw3I8qGZhuR5UWBnPiNBT5V2IzMNyPKhmYbkeVFgZz4jQU+VdiMzDcjyoZmG5HlRYGc+I0FPlXYjMw3I8qGZhuR5UWBnPiNBT5V2IzMNyPKhmYbkeVFgZz4jQU+VdiMzDcjyoZmG5HlRYGc+I0FPlXYjMw3I8qGZhuR5UWBnPiNBT5V2IzMN2PKjHvGis69C/Hyw8kbZkXh4r+vRFm2bcjHyxShGgsFv8M1KOxHhj0LIo7EeGPQsrS1s2KGzj0QAByS4g1bsuSV42avWWP+njFx/wCzxxkv0in+6MpI9V7K3WrBYYwku9WTqVE15zWy8fbBFO9uPp6ae/H9mVlS8dtTTjrb/Z5UDmXtYHdlonReP+XJpY63HXF/s0cMuJqSxRpU6inFSWpn1s1qqWOWXTnKEloUoPJkv1R2K4e11ayqsq9ac8qjJ0nOTk1VS7qT1rHH+DrAIqlKFRYSRBcWtK4i1JfzvPpVtE6zxlOUnhhjOTk8PTFnzBy7DdtS8I1HBYuhTzsklpccUnh7pNv9CRtL1JXKnSji/RHEB+qOPvhpeGnR6n4fSVNMAAH0AAAAAAAAAAAAAAAAAAAAAAAAAAAGReHiv69Ea5kXh4r+vRFq29xi5a2C6+GalHYjwx6FkUdiPDHoWV5a2alDZx6I+1ldJTWdU3T/ACzclGa91imn8HdLB2Nu69Keco2irOPnhKOMX6STjin8nRTmXZeta6amcpTcZea1xkvSUfMq16dScf8AnLB/gqXtvWqLOozcX+Gd5h/TyyRabqVng02nKODXo+6dpisnQtSMns3fyv8AoueQ4Sg8ia1xytfdfnow/c1zylzUruWZWfqjxVzUrylm13i1xMK+OyFnvqrnZynGbiovNtJNLU3inpOA/wCndkjpdWth65Uf/J2e02hWWnKo02oRlNqKxk0tLwXmeZ3/ANra99YxTdOh/wAcXplxy8/jV8l6yd3W+2M8Iov2H1lf7Kc2or8Hwvyz2GxyyLNOpVknhKcpxdP4jgu98p4fJkMYg9HGOasMcT2FGm6ccG2/llUslyWU2o46XFZTS9k2up6P2LstioRnKzVpVJSUFVVRZLjhjh3cFhrfqebGrdt9O7LPVhTxVW0OEcvdppPHD3eVr+Std0ZVqebF4FHKVtUr082De703a9/Q7H27/wBvowo0aUadCo26koRSypLSoPD4x/T2Ojs5n93tEqLoyqOVJ4dyp31HDU4t6Y6vI4ZJb0nShmt4/PElsLeVvSzJd+IABOaAAAAAAAAAAAAAAAAAAAAAAAAAAAAMi8PFf16I1zIvDxX9eiLVt7jFy1sF18M1KOxHhj0LIo7EeGPQsry1s1KGzj0QAOTdtnjaq0ITkowclnJSeCjBaZNvhTOccPU7qTUIuT3Hp3ZSwf2+w01+VSOdl8y09Gj43j2ysl3VlSbc3jhUlT70afy/N+yOt9o+2srUszZsYUlodTZnLDyjux/n41HUjEpZO0snVr79x5e2yTKu3VuPTH1w3ntNCvTtkFKEozhNaGnjFo8lv2wf2y1VKWHdjJuHA9Mf4ZVzX9XuOeVSfde1TlphP10eT9zR7UXnQv2NO0U+7VSzValJrKX5Rkn+S0tY/vgT2trO1qtL1i/w/kns7SrZXGGuEt/zuxOugA1D0gAOy9mrrsF7yjCVSrCuu9kOUXCphpeS8PZ6GR1Kipxc5akVbm4VCDnJPD4MG22KdgqOnNYSSi3+qUl/DPgekdrrnsVXC02ipOngs2lSSbm9LSSa0vWed18hyeQpKH4qbUpYe7SSIra4VeGcl+ytYX31MMcPXfwxPmACyaYAAAAAAAAAAAAAAAAAAAAAAAAAAAMi8PFf16I1zIvDxX9eiLVt7jFy1sF18M1KOxHhj0LIo7EeGPQsry1s1KGzj0QAByTAAAAAAAA51huereVOc6Sy3RycqCXfcXjpj66tR8bSWLI6lSNNZ0ngjgmrcd8K48upGGVXlHIpN7FNPTKT9dS0HyncdejZv8RUjkU3KMYKSwlNv0j5LBPS/YzzlqFRNa0Qy0VzBxxxW/8Aw37T2rq3nZZ2e0d6TanTqJYNSTxyZJa08WsfLRrMFn4BCnGmsIrA6o28KOKgsE9wAB2WAAAAAAAAAAAAAAAAAAAAAAAAAAAAZF4eK/r0RrmReHiv69EWrb3GLlrYLr4ZqUdiPDHoWRR2I8MehZXlrZqUNnHogADkmAAAAAAC0neOxdms12yy5Wum69ZZtUoVE1paaTfnLFeWj5OjlU6jpyUk8HFpp+jWlMhr0tLBwxwxKN7bSuKbgpYI9H7Y0rNeFNUp2qFGrTxqQjOSUW3oWUtfrpXq9Z5xVp5uTWKeDaxi8qL901rRy74vOd72iVaSwc8lYLUklhh/BwiO0oOhTUG8SHJ1pO2ppSf8cGAAWjUAAAAAAAAAAAAAAAAAAAAAAAAAAAAAABkXh4r+vRGuZF4eK/r0RatvcYuWtguvhmpR2I8MehZFHYjwx6FleWtmpQ2ceiAAOSYAAAAAAAAAAAAAAAAAAAAAAAAAAAAAAAAAAAAAAAAAAAAAGReHiv69Ea5kXh4r+vRFq29xi5a2C6+GalHYjwx6FkUdiPDHoWV5a2alDZx6IAA5JgAAAAAAAAAAAAAAAAAAAAAAAAAAAAAAAAAAAAAAAAAAAAAZF4eK/r0RrmReHiv69EWrb3GLlrYLr4ZqUdiPDHoWRR2I8MehZXlrZqUNnHogADkmAAAAAAAAAAAAAAAAAAAAAAAAAAAAAAAAAAAAAAAAAAAAABkXh4r+vRGuZF4eK/r0RatvcYuWtguvhmpR2I8MehZFHYjwx6FleWtmpQ2ceiAAOSYAAAAAAAAAAAAAAAAAAAAAAAAAAAAAAAAAAAAAAAAAAAAAGReHiv69Ea5kXh4r+vRFq29xi5a2C6+GalHYjwx6FkUdiPDHoWV5a2alDZx6IAA5JgAAAAAAAAAAAAAAAAAAAAAAAAAAAAAAAAAAAAAAAAAAAAAZF4eK/r0RrmReHiv69EWrb3GLlrYLr4ZqUdiPDHoWAV5a2alDZx6IAA5JgAAAAAAAAAAAAAAAAAAAAAAAAAAAAAAAAAAAAAAAAAAAAAZF4eK/r0QBatvcYuWtguvhn//Z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t-BR" altLang="pt-BR"/>
          </a:p>
        </p:txBody>
      </p:sp>
      <p:sp>
        <p:nvSpPr>
          <p:cNvPr id="94214" name="AutoShape 9" descr="data:image/jpeg;base64,/9j/4AAQSkZJRgABAQAAAQABAAD/2wCEAAkGBg0GDRUPDw4REA4NEBAODhANDRoNDg4QFhwhFRQREhIXJyYiFxkkGhIWKzsgJCkpLzg4IR40OTwrNSktLCkBCQoKDQwOGg8PGjUkHyQ1NTQzMTAtNS81LS4wMTU2NC80NTUvNDQwLSwwLDUwLCs1LCwvKiw1Ly0sKTAqLCw1LP/AABEIALIBGwMBIgACEQEDEQH/xAAbAAEBAQADAQEAAAAAAAAAAAAAAgUEBgcDAf/EADgQAAIBAQMJCAEDAgcAAAAAAAABAgMEBRESEyExMlJykrEGIjNBUWFxgkKBkaEHFRQjJCVTYtL/xAAbAQEAAwEBAQEAAAAAAAAAAAAAAwQFAgYBB//EAC8RAAIBAgELAwQDAQAAAAAAAAABAgMEEQUSEzEzQVFScZHBITJhFCKh8YGx0SP/2gAMAwEAAhEDEQA/AOl0aMMiPcjsx/FeheZhuR5UKOxHhj0LPOyk8X6n7NRo03CP2rUtxGZhuR5UMzDcjyosHOc+JLoKfKuxGZhuR5UMzDcjyosDOfEaCnyrsRmYbkeVDMw3I8qLAznxGgp8q7EKjB/hHkRc7IqTcZU0pLQ1Kng18ounTlVeTGLlKWhKKxb9kvM9Nuy4YWmhRdss8HaKMcluTy20tEcvylow0PEq3N4rdJy/szL65o2mGMU8emP6PL6ljVHDKppZSyo4wSxjqT/hkZmG5HlR2vttc9pp2idolHGjLBRlDSoRWhRl6fOrSdXJaVbSQU09fyWbV0q9JTSXrw3fBGZhuR5UMzDcjyosEuc+Ja0FPlXYjMw3I8qGZhuR5UWBnPiNBT5V2IzMNyPKhmYbkeVFgZz4jQU+VdiMzDcjyoZmG5HlRYGc+I0FPlXYjMw3I8qGZhuR5UWBnPiNBT5V2IzMNyPKhmYbkeVFgZz4jQU+VdiMzDcjyoZmG5HlRYGc+I0FPlXYjMw3I8qGZhuR5UWBnPiNBT5V2IzMNyPKhmYbkeVFgZz4jQU+VdiMzDcjyoZmG5HlRYGc+I0FPlXYjMw3I8qGZhuR5UWBnPiNBT5V2IzMN2PKjHvGis69C/Hyw8kbZkXh4r+vRFm2bcjHyxShGgsFv8M1KOxHhj0LIo7EeGPQsrS1s2KGzj0QAByS4g1bsuSV42avWWP+njFx/wCzxxkv0in+6MpI9V7K3WrBYYwku9WTqVE15zWy8fbBFO9uPp6ae/H9mVlS8dtTTjrb/Z5UDmXtYHdlonReP+XJpY63HXF/s0cMuJqSxRpU6inFSWpn1s1qqWOWXTnKEloUoPJkv1R2K4e11ayqsq9ac8qjJ0nOTk1VS7qT1rHH+DrAIqlKFRYSRBcWtK4i1JfzvPpVtE6zxlOUnhhjOTk8PTFnzBy7DdtS8I1HBYuhTzsklpccUnh7pNv9CRtL1JXKnSji/RHEB+qOPvhpeGnR6n4fSVNMAAH0AAAAAAAAAAAAAAAAAAAAAAAAAAAGReHiv69Ea5kXh4r+vRFq29xi5a2C6+GalHYjwx6FkUdiPDHoWV5a2alDZx6I+1ldJTWdU3T/ACzclGa91imn8HdLB2Nu69Keco2irOPnhKOMX6STjin8nRTmXZeta6amcpTcZea1xkvSUfMq16dScf8AnLB/gqXtvWqLOozcX+Gd5h/TyyRabqVng02nKODXo+6dpisnQtSMns3fyv8AoueQ4Sg8ia1xytfdfnow/c1zylzUruWZWfqjxVzUrylm13i1xMK+OyFnvqrnZynGbiovNtJNLU3inpOA/wCndkjpdWth65Uf/J2e02hWWnKo02oRlNqKxk0tLwXmeZ3/ANra99YxTdOh/wAcXplxy8/jV8l6yd3W+2M8Iov2H1lf7Kc2or8Hwvyz2GxyyLNOpVknhKcpxdP4jgu98p4fJkMYg9HGOasMcT2FGm6ccG2/llUslyWU2o46XFZTS9k2up6P2LstioRnKzVpVJSUFVVRZLjhjh3cFhrfqebGrdt9O7LPVhTxVW0OEcvdppPHD3eVr+Std0ZVqebF4FHKVtUr082De703a9/Q7H27/wBvowo0aUadCo26koRSypLSoPD4x/T2Ojs5n93tEqLoyqOVJ4dyp31HDU4t6Y6vI4ZJb0nShmt4/PElsLeVvSzJd+IABOaAAAAAAAAAAAAAAAAAAAAAAAAAAAAMi8PFf16I1zIvDxX9eiLVt7jFy1sF18M1KOxHhj0LIo7EeGPQsry1s1KGzj0QAOTdtnjaq0ITkowclnJSeCjBaZNvhTOccPU7qTUIuT3Hp3ZSwf2+w01+VSOdl8y09Gj43j2ysl3VlSbc3jhUlT70afy/N+yOt9o+2srUszZsYUlodTZnLDyjux/n41HUjEpZO0snVr79x5e2yTKu3VuPTH1w3ntNCvTtkFKEozhNaGnjFo8lv2wf2y1VKWHdjJuHA9Mf4ZVzX9XuOeVSfde1TlphP10eT9zR7UXnQv2NO0U+7VSzValJrKX5Rkn+S0tY/vgT2trO1qtL1i/w/kns7SrZXGGuEt/zuxOugA1D0gAOy9mrrsF7yjCVSrCuu9kOUXCphpeS8PZ6GR1Kipxc5akVbm4VCDnJPD4MG22KdgqOnNYSSi3+qUl/DPgekdrrnsVXC02ipOngs2lSSbm9LSSa0vWed18hyeQpKH4qbUpYe7SSIra4VeGcl+ytYX31MMcPXfwxPmACyaYAAAAAAAAAAAAAAAAAAAAAAAAAAAMi8PFf16I1zIvDxX9eiLVt7jFy1sF18M1KOxHhj0LIo7EeGPQsry1s1KGzj0QAByTAAAAAAAA51huereVOc6Sy3RycqCXfcXjpj66tR8bSWLI6lSNNZ0ngjgmrcd8K48upGGVXlHIpN7FNPTKT9dS0HyncdejZv8RUjkU3KMYKSwlNv0j5LBPS/YzzlqFRNa0Qy0VzBxxxW/8Aw37T2rq3nZZ2e0d6TanTqJYNSTxyZJa08WsfLRrMFn4BCnGmsIrA6o28KOKgsE9wAB2WAAAAAAAAAAAAAAAAAAAAAAAAAAAAZF4eK/r0RrmReHiv69EWrb3GLlrYLr4ZqUdiPDHoWRR2I8MehZXlrZqUNnHogADkmAAAAAAC0neOxdms12yy5Wum69ZZtUoVE1paaTfnLFeWj5OjlU6jpyUk8HFpp+jWlMhr0tLBwxwxKN7bSuKbgpYI9H7Y0rNeFNUp2qFGrTxqQjOSUW3oWUtfrpXq9Z5xVp5uTWKeDaxi8qL901rRy74vOd72iVaSwc8lYLUklhh/BwiO0oOhTUG8SHJ1pO2ppSf8cGAAWjUAAAAAAAAAAAAAAAAAAAAAAAAAAAAAABkXh4r+vRGuZF4eK/r0RatvcYuWtguvhmpR2I8MehZFHYjwx6FleWtmpQ2ceiAAOSYAAAAAAAAAAAAAAAAAAAAAAAAAAAAAAAAAAAAAAAAAAAAAGReHiv69Ea5kXh4r+vRFq29xi5a2C6+GalHYjwx6FkUdiPDHoWV5a2alDZx6IAA5JgAAAAAAAAAAAAAAAAAAAAAAAAAAAAAAAAAAAAAAAAAAAAAZF4eK/r0RrmReHiv69EWrb3GLlrYLr4ZqUdiPDHoWRR2I8MehZXlrZqUNnHogADkmAAAAAAAAAAAAAAAAAAAAAAAAAAAAAAAAAAAAAAAAAAAAABkXh4r+vRGuZF4eK/r0RatvcYuWtguvhmpR2I8MehZFHYjwx6FleWtmpQ2ceiAAOSYAAAAAAAAAAAAAAAAAAAAAAAAAAAAAAAAAAAAAAAAAAAAAGReHiv69Ea5kXh4r+vRFq29xi5a2C6+GalHYjwx6FkUdiPDHoWV5a2alDZx6IAA5JgAAAAAAAAAAAAAAAAAAAAAAAAAAAAAAAAAAAAAAAAAAAAAZF4eK/r0RrmReHiv69EWrb3GLlrYLr4ZqUdiPDHoWAV5a2alDZx6IAA5JgAAAAAAAAAAAAAAAAAAAAAAAAAAAAAAAAAAAAAAAAAAAAAZF4eK/r0QBatvcYuWtguvhn//Z"/>
          <p:cNvSpPr>
            <a:spLocks noChangeAspect="1" noChangeArrowheads="1"/>
          </p:cNvSpPr>
          <p:nvPr/>
        </p:nvSpPr>
        <p:spPr bwMode="auto">
          <a:xfrm>
            <a:off x="460375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t-BR" altLang="pt-BR"/>
          </a:p>
        </p:txBody>
      </p:sp>
      <p:pic>
        <p:nvPicPr>
          <p:cNvPr id="94215" name="Picture 11" descr="http://jccavalcanti.files.wordpress.com/2007/08/china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6400" y="3789363"/>
            <a:ext cx="4676775" cy="295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8229600" cy="453072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pt-BR" altLang="pt-BR" sz="6000" b="1" smtClean="0">
                <a:latin typeface="Georgia" panose="02040502050405020303" pitchFamily="18" charset="0"/>
              </a:rPr>
              <a:t>A União Soviética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000" b="1" smtClean="0">
                <a:latin typeface="Georgia" panose="02040502050405020303" pitchFamily="18" charset="0"/>
              </a:rPr>
              <a:t>B Coréia do Sul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000" b="1" smtClean="0">
                <a:latin typeface="Georgia" panose="02040502050405020303" pitchFamily="18" charset="0"/>
              </a:rPr>
              <a:t>C China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000" b="1" smtClean="0">
                <a:latin typeface="Georgia" panose="02040502050405020303" pitchFamily="18" charset="0"/>
              </a:rPr>
              <a:t>D Taiwan</a:t>
            </a:r>
          </a:p>
        </p:txBody>
      </p:sp>
      <p:sp>
        <p:nvSpPr>
          <p:cNvPr id="95235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altLang="pt-BR" smtClean="0"/>
          </a:p>
        </p:txBody>
      </p:sp>
      <p:pic>
        <p:nvPicPr>
          <p:cNvPr id="95236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8229600" cy="453072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pt-BR" altLang="pt-BR" sz="6000" b="1" smtClean="0">
                <a:latin typeface="Georgia" panose="02040502050405020303" pitchFamily="18" charset="0"/>
              </a:rPr>
              <a:t>A União Soviética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000" b="1" smtClean="0">
                <a:latin typeface="Georgia" panose="02040502050405020303" pitchFamily="18" charset="0"/>
              </a:rPr>
              <a:t>B Coréia do Sul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000" b="1" smtClean="0">
                <a:latin typeface="Georgia" panose="02040502050405020303" pitchFamily="18" charset="0"/>
              </a:rPr>
              <a:t>C </a:t>
            </a:r>
            <a:r>
              <a:rPr lang="pt-BR" altLang="pt-BR" sz="6000" b="1" smtClean="0">
                <a:solidFill>
                  <a:srgbClr val="FFFF00"/>
                </a:solidFill>
                <a:latin typeface="Georgia" panose="02040502050405020303" pitchFamily="18" charset="0"/>
              </a:rPr>
              <a:t>China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000" b="1" smtClean="0">
                <a:latin typeface="Georgia" panose="02040502050405020303" pitchFamily="18" charset="0"/>
              </a:rPr>
              <a:t>D Taiwan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66800" y="430213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defRPr/>
            </a:pPr>
            <a:r>
              <a:rPr lang="pt-BR" b="1" kern="0" smtClean="0">
                <a:latin typeface="Forte" pitchFamily="66" charset="0"/>
              </a:rPr>
              <a:t>Resposta</a:t>
            </a:r>
            <a:endParaRPr lang="pt-BR" b="1" kern="0" dirty="0" smtClean="0">
              <a:latin typeface="Forte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30</a:t>
            </a: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827088" y="1916113"/>
            <a:ext cx="8066087" cy="482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  <a:defRPr/>
            </a:pPr>
            <a:r>
              <a:rPr lang="pt-BR" sz="6000" b="1" kern="0" dirty="0">
                <a:latin typeface="Georgia" pitchFamily="18" charset="0"/>
              </a:rPr>
              <a:t> Qual é o coletivo de camelos?</a:t>
            </a:r>
            <a:endParaRPr lang="pt-BR" sz="6000" b="1" dirty="0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8229600" cy="453072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pt-BR" altLang="pt-BR" sz="6000" b="1" smtClean="0">
                <a:latin typeface="Georgia" panose="02040502050405020303" pitchFamily="18" charset="0"/>
              </a:rPr>
              <a:t>A Rebanho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000" b="1" smtClean="0">
                <a:latin typeface="Georgia" panose="02040502050405020303" pitchFamily="18" charset="0"/>
              </a:rPr>
              <a:t>B Cáfila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000" b="1" smtClean="0">
                <a:latin typeface="Georgia" panose="02040502050405020303" pitchFamily="18" charset="0"/>
              </a:rPr>
              <a:t>C Manada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000" b="1" smtClean="0">
                <a:latin typeface="Georgia" panose="02040502050405020303" pitchFamily="18" charset="0"/>
              </a:rPr>
              <a:t>D Vara</a:t>
            </a:r>
          </a:p>
        </p:txBody>
      </p:sp>
      <p:pic>
        <p:nvPicPr>
          <p:cNvPr id="9830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8229600" cy="453072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pt-BR" altLang="pt-BR" sz="6000" b="1" smtClean="0">
                <a:latin typeface="Georgia" panose="02040502050405020303" pitchFamily="18" charset="0"/>
              </a:rPr>
              <a:t>A Rebanho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000" b="1" smtClean="0">
                <a:latin typeface="Georgia" panose="02040502050405020303" pitchFamily="18" charset="0"/>
              </a:rPr>
              <a:t>B </a:t>
            </a:r>
            <a:r>
              <a:rPr lang="pt-BR" altLang="pt-BR" sz="6000" b="1" smtClean="0">
                <a:solidFill>
                  <a:srgbClr val="FFFF00"/>
                </a:solidFill>
                <a:latin typeface="Georgia" panose="02040502050405020303" pitchFamily="18" charset="0"/>
              </a:rPr>
              <a:t>Cáfila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000" b="1" smtClean="0">
                <a:latin typeface="Georgia" panose="02040502050405020303" pitchFamily="18" charset="0"/>
              </a:rPr>
              <a:t>C Manada</a:t>
            </a:r>
          </a:p>
          <a:p>
            <a:pPr>
              <a:buFont typeface="Wingdings" panose="05000000000000000000" pitchFamily="2" charset="2"/>
              <a:buNone/>
            </a:pPr>
            <a:r>
              <a:rPr lang="pt-BR" altLang="pt-BR" sz="6000" b="1" smtClean="0">
                <a:latin typeface="Georgia" panose="02040502050405020303" pitchFamily="18" charset="0"/>
              </a:rPr>
              <a:t>D Vara</a:t>
            </a:r>
          </a:p>
        </p:txBody>
      </p:sp>
      <p:sp>
        <p:nvSpPr>
          <p:cNvPr id="99331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altLang="pt-BR" smtClean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66800" y="430213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defRPr/>
            </a:pPr>
            <a:r>
              <a:rPr lang="pt-BR" b="1" kern="0" smtClean="0">
                <a:latin typeface="Forte" pitchFamily="66" charset="0"/>
              </a:rPr>
              <a:t>Resposta</a:t>
            </a:r>
            <a:endParaRPr lang="pt-BR" b="1" kern="0" dirty="0" smtClean="0">
              <a:latin typeface="Forte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madas">
  <a:themeElements>
    <a:clrScheme name="Personalizada 4">
      <a:dk1>
        <a:sysClr val="windowText" lastClr="000000"/>
      </a:dk1>
      <a:lt1>
        <a:sysClr val="window" lastClr="FFFFFF"/>
      </a:lt1>
      <a:dk2>
        <a:srgbClr val="4E3B30"/>
      </a:dk2>
      <a:lt2>
        <a:srgbClr val="00B050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amada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amada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11">
        <a:dk1>
          <a:srgbClr val="000000"/>
        </a:dk1>
        <a:lt1>
          <a:srgbClr val="DFDA00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ECEAAA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12">
        <a:dk1>
          <a:srgbClr val="000000"/>
        </a:dk1>
        <a:lt1>
          <a:srgbClr val="EE9AC4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5CAD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13">
        <a:dk1>
          <a:srgbClr val="330033"/>
        </a:dk1>
        <a:lt1>
          <a:srgbClr val="FFFFFF"/>
        </a:lt1>
        <a:dk2>
          <a:srgbClr val="EE9AC4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5CADE"/>
        </a:accent3>
        <a:accent4>
          <a:srgbClr val="DADADA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763</TotalTime>
  <Words>1133</Words>
  <Application>Microsoft Office PowerPoint</Application>
  <PresentationFormat>Apresentação na tela (4:3)</PresentationFormat>
  <Paragraphs>378</Paragraphs>
  <Slides>95</Slides>
  <Notes>4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95</vt:i4>
      </vt:variant>
    </vt:vector>
  </HeadingPairs>
  <TitlesOfParts>
    <vt:vector size="102" baseType="lpstr">
      <vt:lpstr>Arial</vt:lpstr>
      <vt:lpstr>Times New Roman</vt:lpstr>
      <vt:lpstr>Wingdings</vt:lpstr>
      <vt:lpstr>Georgia</vt:lpstr>
      <vt:lpstr>Forte</vt:lpstr>
      <vt:lpstr>Calibri</vt:lpstr>
      <vt:lpstr>Camadas</vt:lpstr>
      <vt:lpstr>Apresentação do PowerPoint</vt:lpstr>
      <vt:lpstr>Apresentação do PowerPoint</vt:lpstr>
      <vt:lpstr>Regras</vt:lpstr>
      <vt:lpstr>Apresentação do PowerPoint</vt:lpstr>
      <vt:lpstr>Placar</vt:lpstr>
      <vt:lpstr>1</vt:lpstr>
      <vt:lpstr>Apresentação do PowerPoint</vt:lpstr>
      <vt:lpstr>Resposta</vt:lpstr>
      <vt:lpstr>2</vt:lpstr>
      <vt:lpstr>Apresentação do PowerPoint</vt:lpstr>
      <vt:lpstr>Resposta</vt:lpstr>
      <vt:lpstr>3</vt:lpstr>
      <vt:lpstr>Apresentação do PowerPoint</vt:lpstr>
      <vt:lpstr>Resposta</vt:lpstr>
      <vt:lpstr>4</vt:lpstr>
      <vt:lpstr>Apresentação do PowerPoint</vt:lpstr>
      <vt:lpstr>Resposta</vt:lpstr>
      <vt:lpstr>5</vt:lpstr>
      <vt:lpstr>Apresentação do PowerPoint</vt:lpstr>
      <vt:lpstr>Resposta</vt:lpstr>
      <vt:lpstr>6</vt:lpstr>
      <vt:lpstr>Apresentação do PowerPoint</vt:lpstr>
      <vt:lpstr>Resposta</vt:lpstr>
      <vt:lpstr>7</vt:lpstr>
      <vt:lpstr>Apresentação do PowerPoint</vt:lpstr>
      <vt:lpstr>Resposta</vt:lpstr>
      <vt:lpstr>8</vt:lpstr>
      <vt:lpstr>Apresentação do PowerPoint</vt:lpstr>
      <vt:lpstr>Resposta</vt:lpstr>
      <vt:lpstr>9</vt:lpstr>
      <vt:lpstr>Apresentação do PowerPoint</vt:lpstr>
      <vt:lpstr>Apresentação do PowerPoint</vt:lpstr>
      <vt:lpstr>10</vt:lpstr>
      <vt:lpstr>Apresentação do PowerPoint</vt:lpstr>
      <vt:lpstr>Apresentação do PowerPoint</vt:lpstr>
      <vt:lpstr>11</vt:lpstr>
      <vt:lpstr>Apresentação do PowerPoint</vt:lpstr>
      <vt:lpstr>Apresentação do PowerPoint</vt:lpstr>
      <vt:lpstr>12</vt:lpstr>
      <vt:lpstr>Apresentação do PowerPoint</vt:lpstr>
      <vt:lpstr>Apresentação do PowerPoint</vt:lpstr>
      <vt:lpstr>13</vt:lpstr>
      <vt:lpstr>Apresentação do PowerPoint</vt:lpstr>
      <vt:lpstr>Apresentação do PowerPoint</vt:lpstr>
      <vt:lpstr>14</vt:lpstr>
      <vt:lpstr>Apresentação do PowerPoint</vt:lpstr>
      <vt:lpstr>Apresentação do PowerPoint</vt:lpstr>
      <vt:lpstr>15</vt:lpstr>
      <vt:lpstr>Apresentação do PowerPoint</vt:lpstr>
      <vt:lpstr>Apresentação do PowerPoint</vt:lpstr>
      <vt:lpstr>16</vt:lpstr>
      <vt:lpstr>Apresentação do PowerPoint</vt:lpstr>
      <vt:lpstr>Apresentação do PowerPoint</vt:lpstr>
      <vt:lpstr>17</vt:lpstr>
      <vt:lpstr>Apresentação do PowerPoint</vt:lpstr>
      <vt:lpstr>Apresentação do PowerPoint</vt:lpstr>
      <vt:lpstr>18</vt:lpstr>
      <vt:lpstr>Apresentação do PowerPoint</vt:lpstr>
      <vt:lpstr>Apresentação do PowerPoint</vt:lpstr>
      <vt:lpstr>19</vt:lpstr>
      <vt:lpstr>Apresentação do PowerPoint</vt:lpstr>
      <vt:lpstr>Apresentação do PowerPoint</vt:lpstr>
      <vt:lpstr>20</vt:lpstr>
      <vt:lpstr>Apresentação do PowerPoint</vt:lpstr>
      <vt:lpstr>Apresentação do PowerPoint</vt:lpstr>
      <vt:lpstr>21</vt:lpstr>
      <vt:lpstr>Apresentação do PowerPoint</vt:lpstr>
      <vt:lpstr>Apresentação do PowerPoint</vt:lpstr>
      <vt:lpstr>22</vt:lpstr>
      <vt:lpstr>Apresentação do PowerPoint</vt:lpstr>
      <vt:lpstr>Apresentação do PowerPoint</vt:lpstr>
      <vt:lpstr>23</vt:lpstr>
      <vt:lpstr>Apresentação do PowerPoint</vt:lpstr>
      <vt:lpstr>Apresentação do PowerPoint</vt:lpstr>
      <vt:lpstr>24</vt:lpstr>
      <vt:lpstr>Apresentação do PowerPoint</vt:lpstr>
      <vt:lpstr>Apresentação do PowerPoint</vt:lpstr>
      <vt:lpstr>25</vt:lpstr>
      <vt:lpstr>Apresentação do PowerPoint</vt:lpstr>
      <vt:lpstr>Apresentação do PowerPoint</vt:lpstr>
      <vt:lpstr>26</vt:lpstr>
      <vt:lpstr>Apresentação do PowerPoint</vt:lpstr>
      <vt:lpstr>Apresentação do PowerPoint</vt:lpstr>
      <vt:lpstr>27</vt:lpstr>
      <vt:lpstr>Apresentação do PowerPoint</vt:lpstr>
      <vt:lpstr>Apresentação do PowerPoint</vt:lpstr>
      <vt:lpstr>28</vt:lpstr>
      <vt:lpstr>Apresentação do PowerPoint</vt:lpstr>
      <vt:lpstr>Apresentação do PowerPoint</vt:lpstr>
      <vt:lpstr>29</vt:lpstr>
      <vt:lpstr>Apresentação do PowerPoint</vt:lpstr>
      <vt:lpstr>Apresentação do PowerPoint</vt:lpstr>
      <vt:lpstr>30</vt:lpstr>
      <vt:lpstr>Apresentação do PowerPoint</vt:lpstr>
      <vt:lpstr>Apresentação do PowerPoint</vt:lpstr>
    </vt:vector>
  </TitlesOfParts>
  <Company>Casa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Quem Sabe Sabe</dc:title>
  <dc:subject>QUEM SABE SABE</dc:subject>
  <dc:creator>Pr. MARCELO AUGUSTO DE CARVALHO</dc:creator>
  <cp:keywords>www.4tons.com</cp:keywords>
  <dc:description>COMÉRCIO PROIBIDO. USO PESSOAL</dc:description>
  <cp:lastModifiedBy>pr. marcelo carvalho</cp:lastModifiedBy>
  <cp:revision>114</cp:revision>
  <dcterms:created xsi:type="dcterms:W3CDTF">2008-11-05T18:17:49Z</dcterms:created>
  <dcterms:modified xsi:type="dcterms:W3CDTF">2015-02-22T16:21:03Z</dcterms:modified>
  <cp:category>CAPELAS 2013</cp:category>
</cp:coreProperties>
</file>