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wmf"/><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2"/>
  </p:notesMasterIdLst>
  <p:sldIdLst>
    <p:sldId id="256" r:id="rId2"/>
    <p:sldId id="272" r:id="rId3"/>
    <p:sldId id="257" r:id="rId4"/>
    <p:sldId id="275" r:id="rId5"/>
    <p:sldId id="259" r:id="rId6"/>
    <p:sldId id="260" r:id="rId7"/>
    <p:sldId id="261" r:id="rId8"/>
    <p:sldId id="262" r:id="rId9"/>
    <p:sldId id="263" r:id="rId10"/>
    <p:sldId id="264" r:id="rId11"/>
    <p:sldId id="265" r:id="rId12"/>
    <p:sldId id="266" r:id="rId13"/>
    <p:sldId id="273" r:id="rId14"/>
    <p:sldId id="274" r:id="rId15"/>
    <p:sldId id="267" r:id="rId16"/>
    <p:sldId id="268" r:id="rId17"/>
    <p:sldId id="269" r:id="rId18"/>
    <p:sldId id="276" r:id="rId19"/>
    <p:sldId id="270" r:id="rId20"/>
    <p:sldId id="271" r:id="rId21"/>
  </p:sldIdLst>
  <p:sldSz cx="9144000" cy="6858000" type="screen4x3"/>
  <p:notesSz cx="6858000" cy="9144000"/>
  <p:defaultTextStyle>
    <a:defPPr>
      <a:defRPr lang="pt-BR"/>
    </a:defPPr>
    <a:lvl1pPr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1345" autoAdjust="0"/>
  </p:normalViewPr>
  <p:slideViewPr>
    <p:cSldViewPr>
      <p:cViewPr varScale="1">
        <p:scale>
          <a:sx n="60" d="100"/>
          <a:sy n="60" d="100"/>
        </p:scale>
        <p:origin x="960" y="78"/>
      </p:cViewPr>
      <p:guideLst>
        <p:guide orient="horz" pos="2160"/>
        <p:guide pos="2880"/>
      </p:guideLst>
    </p:cSldViewPr>
  </p:slideViewPr>
  <p:notesTextViewPr>
    <p:cViewPr>
      <p:scale>
        <a:sx n="1" d="1"/>
        <a:sy n="1" d="1"/>
      </p:scale>
      <p:origin x="0" y="0"/>
    </p:cViewPr>
  </p:notesTextViewPr>
  <p:sorterViewPr>
    <p:cViewPr>
      <p:scale>
        <a:sx n="100" d="100"/>
        <a:sy n="100" d="100"/>
      </p:scale>
      <p:origin x="0" y="1836"/>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pt-BR"/>
          </a:p>
        </p:txBody>
      </p:sp>
      <p:sp>
        <p:nvSpPr>
          <p:cNvPr id="3" name="Espaço Reservado para Data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C8D3A8B6-1B9F-4F00-A1E4-9E42BF79F70F}" type="datetimeFigureOut">
              <a:rPr lang="pt-BR"/>
              <a:pPr>
                <a:defRPr/>
              </a:pPr>
              <a:t>22/02/2015</a:t>
            </a:fld>
            <a:endParaRPr lang="pt-BR"/>
          </a:p>
        </p:txBody>
      </p:sp>
      <p:sp>
        <p:nvSpPr>
          <p:cNvPr id="4" name="Espaço Reservado para Imagem de Slide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pt-BR" noProof="0"/>
          </a:p>
        </p:txBody>
      </p:sp>
      <p:sp>
        <p:nvSpPr>
          <p:cNvPr id="5" name="Espaço Reservado para Anotaçõ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pt-BR" noProof="0" smtClean="0"/>
              <a:t>Clique para editar o texto mestre</a:t>
            </a:r>
          </a:p>
          <a:p>
            <a:pPr lvl="1"/>
            <a:r>
              <a:rPr lang="pt-BR" noProof="0" smtClean="0"/>
              <a:t>Segundo nível</a:t>
            </a:r>
          </a:p>
          <a:p>
            <a:pPr lvl="2"/>
            <a:r>
              <a:rPr lang="pt-BR" noProof="0" smtClean="0"/>
              <a:t>Terceiro nível</a:t>
            </a:r>
          </a:p>
          <a:p>
            <a:pPr lvl="3"/>
            <a:r>
              <a:rPr lang="pt-BR" noProof="0" smtClean="0"/>
              <a:t>Quarto nível</a:t>
            </a:r>
          </a:p>
          <a:p>
            <a:pPr lvl="4"/>
            <a:r>
              <a:rPr lang="pt-BR" noProof="0" smtClean="0"/>
              <a:t>Quinto nível</a:t>
            </a:r>
            <a:endParaRPr lang="pt-BR" noProof="0"/>
          </a:p>
        </p:txBody>
      </p:sp>
      <p:sp>
        <p:nvSpPr>
          <p:cNvPr id="6" name="Espaço Reservado para Rodapé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pt-BR"/>
          </a:p>
        </p:txBody>
      </p:sp>
      <p:sp>
        <p:nvSpPr>
          <p:cNvPr id="7" name="Espaço Reservado para Número de Slide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FAAD5E60-7FD9-4E5E-88BF-6FF9D940EF5E}" type="slidenum">
              <a:rPr lang="pt-BR" altLang="pt-BR"/>
              <a:pPr/>
              <a:t>‹nº›</a:t>
            </a:fld>
            <a:endParaRPr lang="pt-BR" altLang="pt-BR"/>
          </a:p>
        </p:txBody>
      </p:sp>
    </p:spTree>
    <p:extLst>
      <p:ext uri="{BB962C8B-B14F-4D97-AF65-F5344CB8AC3E}">
        <p14:creationId xmlns:p14="http://schemas.microsoft.com/office/powerpoint/2010/main" val="366670183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7"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ctr" eaLnBrk="1" hangingPunct="1">
              <a:spcBef>
                <a:spcPct val="0"/>
              </a:spcBef>
            </a:pPr>
            <a:r>
              <a:rPr lang="en-US" altLang="pt-BR" b="1" smtClean="0"/>
              <a:t>www.4tons.com</a:t>
            </a:r>
          </a:p>
          <a:p>
            <a:pPr algn="ctr" eaLnBrk="1" hangingPunct="1">
              <a:spcBef>
                <a:spcPct val="0"/>
              </a:spcBef>
            </a:pPr>
            <a:r>
              <a:rPr lang="en-US" altLang="pt-BR" b="1" smtClean="0"/>
              <a:t>Pr. Marcelo Augusto de Carvalho</a:t>
            </a:r>
            <a:endParaRPr lang="pt-BR" altLang="pt-BR" b="1" smtClean="0"/>
          </a:p>
        </p:txBody>
      </p:sp>
      <p:sp>
        <p:nvSpPr>
          <p:cNvPr id="19460" name="Espaço Reservado para Número de Slide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C61B4882-F344-4B24-84F5-439239C2D775}" type="slidenum">
              <a:rPr lang="pt-BR" altLang="pt-BR"/>
              <a:pPr eaLnBrk="1" hangingPunct="1"/>
              <a:t>1</a:t>
            </a:fld>
            <a:endParaRPr lang="pt-BR" altLang="pt-BR"/>
          </a:p>
        </p:txBody>
      </p:sp>
    </p:spTree>
    <p:extLst>
      <p:ext uri="{BB962C8B-B14F-4D97-AF65-F5344CB8AC3E}">
        <p14:creationId xmlns:p14="http://schemas.microsoft.com/office/powerpoint/2010/main" val="22817266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pt-BR" smtClean="0"/>
              <a:t>Dessa maneira, criação e evolução se tornam hipóteses sob julgamento no banco dos réus. Mas nesse caso como descobrir qual dessas duas alternativas é a verdadeira? Como dar um veredicto? A resposta também nasce do contexto de julgamento. Temos que analisar as evidências e tirar nossas conclusões sobre em que direção pesam as evidências. Qual é a alternativa mais coerente e quais argumentos são mais sólidos. Não conseguiremos abordar todas as evidências a favor da existência de um Deus Criador, mas podemos citar pelo menos três mais fortes…   </a:t>
            </a:r>
            <a:endParaRPr lang="pt-BR" altLang="pt-BR" smtClean="0"/>
          </a:p>
        </p:txBody>
      </p:sp>
      <p:sp>
        <p:nvSpPr>
          <p:cNvPr id="27652" name="Espaço Reservado para Número de Slide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7DD318D1-4545-4B4A-B418-32047E4749E8}" type="slidenum">
              <a:rPr lang="pt-BR" altLang="pt-BR"/>
              <a:pPr eaLnBrk="1" hangingPunct="1"/>
              <a:t>10</a:t>
            </a:fld>
            <a:endParaRPr lang="pt-BR" altLang="pt-BR"/>
          </a:p>
        </p:txBody>
      </p:sp>
    </p:spTree>
    <p:extLst>
      <p:ext uri="{BB962C8B-B14F-4D97-AF65-F5344CB8AC3E}">
        <p14:creationId xmlns:p14="http://schemas.microsoft.com/office/powerpoint/2010/main" val="723150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pt-BR" smtClean="0"/>
              <a:t>1. Argumento Teleológico. Toda complexidade de qualquer objeto (exemplo relógio) é resultante de uma mente inteligente que o projetou e construiu. A harmonia não surge do caos ou da desordem. Portanto, o mundo criado com toda sua complexidade e harmonia para que haja possibilidade de vida é uma das maiores evidência da existência de uma Mente superior e inteligente por detrás de tudo.  </a:t>
            </a:r>
            <a:endParaRPr lang="pt-BR" altLang="pt-BR" smtClean="0"/>
          </a:p>
        </p:txBody>
      </p:sp>
      <p:sp>
        <p:nvSpPr>
          <p:cNvPr id="28676" name="Espaço Reservado para Número de Slide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E1C3D0D8-C47D-4BDD-95CA-CE2614F01234}" type="slidenum">
              <a:rPr lang="pt-BR" altLang="pt-BR"/>
              <a:pPr eaLnBrk="1" hangingPunct="1"/>
              <a:t>11</a:t>
            </a:fld>
            <a:endParaRPr lang="pt-BR" altLang="pt-BR"/>
          </a:p>
        </p:txBody>
      </p:sp>
    </p:spTree>
    <p:extLst>
      <p:ext uri="{BB962C8B-B14F-4D97-AF65-F5344CB8AC3E}">
        <p14:creationId xmlns:p14="http://schemas.microsoft.com/office/powerpoint/2010/main" val="2925068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pt-BR" smtClean="0"/>
              <a:t>Algumas das mais de 122 condições para haja vida na terra. Precisamos de muito mais fé para acreditar que todas essas condições se encaixaram por acaso do que para acreditar que elas foram criadas e harmonizadas por uma mente superior. </a:t>
            </a:r>
            <a:endParaRPr lang="pt-BR" altLang="pt-BR" smtClean="0"/>
          </a:p>
        </p:txBody>
      </p:sp>
      <p:sp>
        <p:nvSpPr>
          <p:cNvPr id="29700" name="Espaço Reservado para Número de Slide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17255E9A-7B25-406F-A6E5-CD90C8204212}" type="slidenum">
              <a:rPr lang="pt-BR" altLang="pt-BR"/>
              <a:pPr eaLnBrk="1" hangingPunct="1"/>
              <a:t>12</a:t>
            </a:fld>
            <a:endParaRPr lang="pt-BR" altLang="pt-BR"/>
          </a:p>
        </p:txBody>
      </p:sp>
    </p:spTree>
    <p:extLst>
      <p:ext uri="{BB962C8B-B14F-4D97-AF65-F5344CB8AC3E}">
        <p14:creationId xmlns:p14="http://schemas.microsoft.com/office/powerpoint/2010/main" val="3614183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pt-BR" smtClean="0"/>
              <a:t>Algumas das mais de 122 condições para haja vida na terra. Precisamos de muito mais fé para acreditar que todas essas condições se encaixaram por acaso do que para acreditar que elas foram criadas e harmonizadas por uma mente superior. </a:t>
            </a:r>
            <a:endParaRPr lang="pt-BR" altLang="pt-BR" smtClean="0"/>
          </a:p>
        </p:txBody>
      </p:sp>
      <p:sp>
        <p:nvSpPr>
          <p:cNvPr id="29700" name="Espaço Reservado para Número de Slide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53F25974-3462-47C5-BB9B-0F17D861FA90}" type="slidenum">
              <a:rPr lang="pt-BR" altLang="pt-BR"/>
              <a:pPr eaLnBrk="1" hangingPunct="1"/>
              <a:t>13</a:t>
            </a:fld>
            <a:endParaRPr lang="pt-BR" altLang="pt-BR"/>
          </a:p>
        </p:txBody>
      </p:sp>
    </p:spTree>
    <p:extLst>
      <p:ext uri="{BB962C8B-B14F-4D97-AF65-F5344CB8AC3E}">
        <p14:creationId xmlns:p14="http://schemas.microsoft.com/office/powerpoint/2010/main" val="11503017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pt-BR" smtClean="0"/>
              <a:t>Algumas das mais de 122 condições para haja vida na terra. Precisamos de muito mais fé para acreditar que todas essas condições se encaixaram por acaso do que para acreditar que elas foram criadas e harmonizadas por uma mente superior. </a:t>
            </a:r>
            <a:endParaRPr lang="pt-BR" altLang="pt-BR" smtClean="0"/>
          </a:p>
        </p:txBody>
      </p:sp>
      <p:sp>
        <p:nvSpPr>
          <p:cNvPr id="29700" name="Espaço Reservado para Número de Slide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8C751076-B11C-4C7C-A431-3897E87AD53A}" type="slidenum">
              <a:rPr lang="pt-BR" altLang="pt-BR"/>
              <a:pPr eaLnBrk="1" hangingPunct="1"/>
              <a:t>14</a:t>
            </a:fld>
            <a:endParaRPr lang="pt-BR" altLang="pt-BR"/>
          </a:p>
        </p:txBody>
      </p:sp>
    </p:spTree>
    <p:extLst>
      <p:ext uri="{BB962C8B-B14F-4D97-AF65-F5344CB8AC3E}">
        <p14:creationId xmlns:p14="http://schemas.microsoft.com/office/powerpoint/2010/main" val="8054696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pt-BR" smtClean="0"/>
              <a:t>Outro argumento a favor da existência de Deus nasce na Bíblia em Eclesiastes 3:15 onde Salomão diz que Deus plantou a eternidade no coração do homem e é verificado pela antropologia e ciências afins. O ser humano nasce com um senso de adoração, uma necessidade de cultuar algo, de venerar alguém. De todas as civilizações descobertar até hoje, algumas não apresentavam alfabeto, moeda própria, etc, mas todas apresentavam algum tipo de religiosidade. Há uma sede no coração humano pelo sobrenatural. Essa sede a Bíblia nos revela que é um elemento colocado pelo próprio Deus. Sobre esse argumento, um camarada chamado C.S Lewis tem uma frase…  </a:t>
            </a:r>
            <a:endParaRPr lang="pt-BR" altLang="pt-BR" smtClean="0"/>
          </a:p>
        </p:txBody>
      </p:sp>
      <p:sp>
        <p:nvSpPr>
          <p:cNvPr id="30724" name="Espaço Reservado para Número de Slide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9ED32885-F896-4C2F-8F6F-584E03B6ABB8}" type="slidenum">
              <a:rPr lang="pt-BR" altLang="pt-BR"/>
              <a:pPr eaLnBrk="1" hangingPunct="1"/>
              <a:t>15</a:t>
            </a:fld>
            <a:endParaRPr lang="pt-BR" altLang="pt-BR"/>
          </a:p>
        </p:txBody>
      </p:sp>
    </p:spTree>
    <p:extLst>
      <p:ext uri="{BB962C8B-B14F-4D97-AF65-F5344CB8AC3E}">
        <p14:creationId xmlns:p14="http://schemas.microsoft.com/office/powerpoint/2010/main" val="16604157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7"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pt-BR" smtClean="0"/>
              <a:t>E por fim um dos maiores argumentos a favor da existência de Deus é o senso de certo e errado que está arraigado na natureza humana. A bíblia vai nos dizer que todos nós nascemos com ele (Pv. 20:27) e nós o chamamos de consciencia. Por mais que em algumas pessoas esse senso esteja deturpado ou cauterizado a Bíblia diz e a realidade confirma que todos temos um vestígio dele dentro de nós (Rm 2:15-15). </a:t>
            </a:r>
            <a:endParaRPr lang="pt-BR" altLang="pt-BR" smtClean="0"/>
          </a:p>
        </p:txBody>
      </p:sp>
      <p:sp>
        <p:nvSpPr>
          <p:cNvPr id="31748" name="Espaço Reservado para Número de Slide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5876009B-C3B6-4A1E-AB72-BEA593B3AF59}" type="slidenum">
              <a:rPr lang="pt-BR" altLang="pt-BR"/>
              <a:pPr eaLnBrk="1" hangingPunct="1"/>
              <a:t>17</a:t>
            </a:fld>
            <a:endParaRPr lang="pt-BR" altLang="pt-BR"/>
          </a:p>
        </p:txBody>
      </p:sp>
    </p:spTree>
    <p:extLst>
      <p:ext uri="{BB962C8B-B14F-4D97-AF65-F5344CB8AC3E}">
        <p14:creationId xmlns:p14="http://schemas.microsoft.com/office/powerpoint/2010/main" val="19783770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7"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pt-BR" altLang="pt-BR" dirty="0" smtClean="0"/>
          </a:p>
        </p:txBody>
      </p:sp>
      <p:sp>
        <p:nvSpPr>
          <p:cNvPr id="31748" name="Espaço Reservado para Número de Slide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5876009B-C3B6-4A1E-AB72-BEA593B3AF59}" type="slidenum">
              <a:rPr lang="pt-BR" altLang="pt-BR"/>
              <a:pPr eaLnBrk="1" hangingPunct="1"/>
              <a:t>18</a:t>
            </a:fld>
            <a:endParaRPr lang="pt-BR" altLang="pt-BR"/>
          </a:p>
        </p:txBody>
      </p:sp>
    </p:spTree>
    <p:extLst>
      <p:ext uri="{BB962C8B-B14F-4D97-AF65-F5344CB8AC3E}">
        <p14:creationId xmlns:p14="http://schemas.microsoft.com/office/powerpoint/2010/main" val="16007075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pt-BR" smtClean="0"/>
              <a:t>O médico que mencionamos no inicio dessa apresentação diz algo interessante sobre esse argumento na entrevista que deu a Revista Veja.</a:t>
            </a:r>
          </a:p>
          <a:p>
            <a:pPr eaLnBrk="1" hangingPunct="1">
              <a:spcBef>
                <a:spcPct val="0"/>
              </a:spcBef>
            </a:pPr>
            <a:r>
              <a:rPr lang="en-US" altLang="pt-BR" smtClean="0"/>
              <a:t>Até hoje vemos pessoas que revelam esse senso do certo e errado e contrariando qualquer inclinação humana para o mal agem de forma nobre e honesta. Não faz muito tempo um motorista de onibus do RJ nos deu esse exemplo que acabou parando na televisão… VÍDEO MOTORISTA DE ONIBUS.</a:t>
            </a:r>
            <a:endParaRPr lang="pt-BR" altLang="pt-BR" smtClean="0"/>
          </a:p>
        </p:txBody>
      </p:sp>
      <p:sp>
        <p:nvSpPr>
          <p:cNvPr id="32772" name="Espaço Reservado para Número de Slide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2B2F3643-65FA-48E6-92C5-0277E0C40CE7}" type="slidenum">
              <a:rPr lang="pt-BR" altLang="pt-BR"/>
              <a:pPr eaLnBrk="1" hangingPunct="1"/>
              <a:t>19</a:t>
            </a:fld>
            <a:endParaRPr lang="pt-BR" altLang="pt-BR"/>
          </a:p>
        </p:txBody>
      </p:sp>
    </p:spTree>
    <p:extLst>
      <p:ext uri="{BB962C8B-B14F-4D97-AF65-F5344CB8AC3E}">
        <p14:creationId xmlns:p14="http://schemas.microsoft.com/office/powerpoint/2010/main" val="34861695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5"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pt-BR" smtClean="0"/>
              <a:t>Encerrar convidando os alunos a uma fé baseada nas ricas evidências que Deus nos deixou de que Ele não apenas criou esse mundo mas também tem o mundo e nossas vidas em Suas mãos!</a:t>
            </a:r>
            <a:endParaRPr lang="pt-BR" altLang="pt-BR" smtClean="0"/>
          </a:p>
        </p:txBody>
      </p:sp>
      <p:sp>
        <p:nvSpPr>
          <p:cNvPr id="33796" name="Espaço Reservado para Número de Slide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8A67D955-9387-4227-84E7-8BBD081D9E51}" type="slidenum">
              <a:rPr lang="pt-BR" altLang="pt-BR"/>
              <a:pPr eaLnBrk="1" hangingPunct="1"/>
              <a:t>20</a:t>
            </a:fld>
            <a:endParaRPr lang="pt-BR" altLang="pt-BR"/>
          </a:p>
        </p:txBody>
      </p:sp>
    </p:spTree>
    <p:extLst>
      <p:ext uri="{BB962C8B-B14F-4D97-AF65-F5344CB8AC3E}">
        <p14:creationId xmlns:p14="http://schemas.microsoft.com/office/powerpoint/2010/main" val="25246219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pt-BR" smtClean="0"/>
              <a:t>Nessa semana estivemos refletindo sobre o debate “Criação vs Evolução”. Os personagens que entram nessa arena pretendem defender que Ciência e Religião não combinam. Eles entendem a ciência ou os cientistas como sendo pessoas esclarecidas, lógicas, racionais e atualizadas, enquanto os religiosos são ultrapassados, ignorantes e sem fundamento sólido. Contudo, isso é um mito. Existem, em nossos dias, muitos cientistas respeitados e influentes que conseguem encontrar um caminho de diálogo entre a ciência e a religião. </a:t>
            </a:r>
            <a:endParaRPr lang="pt-BR" altLang="pt-BR" smtClean="0"/>
          </a:p>
        </p:txBody>
      </p:sp>
      <p:sp>
        <p:nvSpPr>
          <p:cNvPr id="19460" name="Espaço Reservado para Número de Slide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43AC34F5-FE92-406D-861E-5CD5A0F6E439}" type="slidenum">
              <a:rPr lang="pt-BR" altLang="pt-BR"/>
              <a:pPr eaLnBrk="1" hangingPunct="1"/>
              <a:t>2</a:t>
            </a:fld>
            <a:endParaRPr lang="pt-BR" altLang="pt-BR"/>
          </a:p>
        </p:txBody>
      </p:sp>
    </p:spTree>
    <p:extLst>
      <p:ext uri="{BB962C8B-B14F-4D97-AF65-F5344CB8AC3E}">
        <p14:creationId xmlns:p14="http://schemas.microsoft.com/office/powerpoint/2010/main" val="41140981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pt-BR" smtClean="0"/>
              <a:t>1 exemplo: Francis Collins. Foi diretor do projeto Genoma, encarregado de iniciar uma jornada de decodificação do DNA humano. Ele escreveu um livro que figurou entre os mais vendidos da Veja há alguns anos atrás onde falava de fortes evidências no corpo humano, especialmente na área da genética, da existência de uma Mente Superior por detrás da criação do ser humano.  </a:t>
            </a:r>
            <a:endParaRPr lang="pt-BR" altLang="pt-BR" smtClean="0"/>
          </a:p>
        </p:txBody>
      </p:sp>
      <p:sp>
        <p:nvSpPr>
          <p:cNvPr id="20484" name="Espaço Reservado para Número de Slide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72E4BF07-82CB-45B5-9AF2-E60816CDE10C}" type="slidenum">
              <a:rPr lang="pt-BR" altLang="pt-BR"/>
              <a:pPr eaLnBrk="1" hangingPunct="1"/>
              <a:t>3</a:t>
            </a:fld>
            <a:endParaRPr lang="pt-BR" altLang="pt-BR"/>
          </a:p>
        </p:txBody>
      </p:sp>
    </p:spTree>
    <p:extLst>
      <p:ext uri="{BB962C8B-B14F-4D97-AF65-F5344CB8AC3E}">
        <p14:creationId xmlns:p14="http://schemas.microsoft.com/office/powerpoint/2010/main" val="4473055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pt-BR" dirty="0" err="1" smtClean="0"/>
              <a:t>Esse</a:t>
            </a:r>
            <a:r>
              <a:rPr lang="en-US" altLang="pt-BR" dirty="0" smtClean="0"/>
              <a:t> </a:t>
            </a:r>
            <a:r>
              <a:rPr lang="en-US" altLang="pt-BR" dirty="0" err="1" smtClean="0"/>
              <a:t>biólogo</a:t>
            </a:r>
            <a:r>
              <a:rPr lang="en-US" altLang="pt-BR" dirty="0" smtClean="0"/>
              <a:t> </a:t>
            </a:r>
            <a:r>
              <a:rPr lang="en-US" altLang="pt-BR" dirty="0" err="1" smtClean="0"/>
              <a:t>que</a:t>
            </a:r>
            <a:r>
              <a:rPr lang="en-US" altLang="pt-BR" dirty="0" smtClean="0"/>
              <a:t> </a:t>
            </a:r>
            <a:r>
              <a:rPr lang="en-US" altLang="pt-BR" dirty="0" err="1" smtClean="0"/>
              <a:t>levou</a:t>
            </a:r>
            <a:r>
              <a:rPr lang="en-US" altLang="pt-BR" dirty="0" smtClean="0"/>
              <a:t> </a:t>
            </a:r>
            <a:r>
              <a:rPr lang="en-US" altLang="pt-BR" dirty="0" err="1" smtClean="0"/>
              <a:t>fama</a:t>
            </a:r>
            <a:r>
              <a:rPr lang="en-US" altLang="pt-BR" dirty="0" smtClean="0"/>
              <a:t> </a:t>
            </a:r>
            <a:r>
              <a:rPr lang="en-US" altLang="pt-BR" dirty="0" err="1" smtClean="0"/>
              <a:t>por</a:t>
            </a:r>
            <a:r>
              <a:rPr lang="en-US" altLang="pt-BR" dirty="0" smtClean="0"/>
              <a:t> </a:t>
            </a:r>
            <a:r>
              <a:rPr lang="en-US" altLang="pt-BR" dirty="0" err="1" smtClean="0"/>
              <a:t>encabeçar</a:t>
            </a:r>
            <a:r>
              <a:rPr lang="en-US" altLang="pt-BR" dirty="0" smtClean="0"/>
              <a:t> o </a:t>
            </a:r>
            <a:r>
              <a:rPr lang="en-US" altLang="pt-BR" dirty="0" err="1" smtClean="0"/>
              <a:t>projeto</a:t>
            </a:r>
            <a:r>
              <a:rPr lang="en-US" altLang="pt-BR" dirty="0" smtClean="0"/>
              <a:t> </a:t>
            </a:r>
            <a:r>
              <a:rPr lang="en-US" altLang="pt-BR" dirty="0" err="1" smtClean="0"/>
              <a:t>Genoma</a:t>
            </a:r>
            <a:r>
              <a:rPr lang="en-US" altLang="pt-BR" dirty="0" smtClean="0"/>
              <a:t> </a:t>
            </a:r>
            <a:r>
              <a:rPr lang="en-US" altLang="pt-BR" dirty="0" err="1" smtClean="0"/>
              <a:t>chegou</a:t>
            </a:r>
            <a:r>
              <a:rPr lang="en-US" altLang="pt-BR" dirty="0" smtClean="0"/>
              <a:t> </a:t>
            </a:r>
            <a:r>
              <a:rPr lang="en-US" altLang="pt-BR" dirty="0" err="1" smtClean="0"/>
              <a:t>até</a:t>
            </a:r>
            <a:r>
              <a:rPr lang="en-US" altLang="pt-BR" dirty="0" smtClean="0"/>
              <a:t> a </a:t>
            </a:r>
            <a:r>
              <a:rPr lang="en-US" altLang="pt-BR" dirty="0" err="1" smtClean="0"/>
              <a:t>dar</a:t>
            </a:r>
            <a:r>
              <a:rPr lang="en-US" altLang="pt-BR" dirty="0" smtClean="0"/>
              <a:t> </a:t>
            </a:r>
            <a:r>
              <a:rPr lang="en-US" altLang="pt-BR" dirty="0" err="1" smtClean="0"/>
              <a:t>uma</a:t>
            </a:r>
            <a:r>
              <a:rPr lang="en-US" altLang="pt-BR" dirty="0" smtClean="0"/>
              <a:t> </a:t>
            </a:r>
            <a:r>
              <a:rPr lang="en-US" altLang="pt-BR" dirty="0" err="1" smtClean="0"/>
              <a:t>entrevista</a:t>
            </a:r>
            <a:r>
              <a:rPr lang="en-US" altLang="pt-BR" dirty="0" smtClean="0"/>
              <a:t> </a:t>
            </a:r>
            <a:r>
              <a:rPr lang="en-US" altLang="pt-BR" dirty="0" err="1" smtClean="0"/>
              <a:t>nas</a:t>
            </a:r>
            <a:r>
              <a:rPr lang="en-US" altLang="pt-BR" dirty="0" smtClean="0"/>
              <a:t> </a:t>
            </a:r>
            <a:r>
              <a:rPr lang="en-US" altLang="pt-BR" dirty="0" err="1" smtClean="0"/>
              <a:t>páginas</a:t>
            </a:r>
            <a:r>
              <a:rPr lang="en-US" altLang="pt-BR" dirty="0" smtClean="0"/>
              <a:t> </a:t>
            </a:r>
            <a:r>
              <a:rPr lang="en-US" altLang="pt-BR" dirty="0" err="1" smtClean="0"/>
              <a:t>amarelas</a:t>
            </a:r>
            <a:r>
              <a:rPr lang="en-US" altLang="pt-BR" dirty="0" smtClean="0"/>
              <a:t> da </a:t>
            </a:r>
            <a:r>
              <a:rPr lang="en-US" altLang="pt-BR" dirty="0" err="1" smtClean="0"/>
              <a:t>Veja</a:t>
            </a:r>
            <a:r>
              <a:rPr lang="en-US" altLang="pt-BR" dirty="0" smtClean="0"/>
              <a:t> com o </a:t>
            </a:r>
            <a:r>
              <a:rPr lang="en-US" altLang="pt-BR" dirty="0" err="1" smtClean="0"/>
              <a:t>título</a:t>
            </a:r>
            <a:r>
              <a:rPr lang="en-US" altLang="pt-BR" dirty="0" smtClean="0"/>
              <a:t> “A </a:t>
            </a:r>
            <a:r>
              <a:rPr lang="en-US" altLang="pt-BR" dirty="0" err="1" smtClean="0"/>
              <a:t>ciência</a:t>
            </a:r>
            <a:r>
              <a:rPr lang="en-US" altLang="pt-BR" dirty="0" smtClean="0"/>
              <a:t> </a:t>
            </a:r>
            <a:r>
              <a:rPr lang="en-US" altLang="pt-BR" dirty="0" err="1" smtClean="0"/>
              <a:t>não</a:t>
            </a:r>
            <a:r>
              <a:rPr lang="en-US" altLang="pt-BR" dirty="0" smtClean="0"/>
              <a:t> </a:t>
            </a:r>
            <a:r>
              <a:rPr lang="en-US" altLang="pt-BR" dirty="0" err="1" smtClean="0"/>
              <a:t>exclui</a:t>
            </a:r>
            <a:r>
              <a:rPr lang="en-US" altLang="pt-BR" dirty="0" smtClean="0"/>
              <a:t> Deus”. Mas </a:t>
            </a:r>
            <a:r>
              <a:rPr lang="en-US" altLang="pt-BR" dirty="0" err="1" smtClean="0"/>
              <a:t>ele</a:t>
            </a:r>
            <a:r>
              <a:rPr lang="en-US" altLang="pt-BR" dirty="0" smtClean="0"/>
              <a:t> </a:t>
            </a:r>
            <a:r>
              <a:rPr lang="en-US" altLang="pt-BR" dirty="0" err="1" smtClean="0"/>
              <a:t>não</a:t>
            </a:r>
            <a:r>
              <a:rPr lang="en-US" altLang="pt-BR" dirty="0" smtClean="0"/>
              <a:t> é </a:t>
            </a:r>
            <a:r>
              <a:rPr lang="en-US" altLang="pt-BR" dirty="0" err="1" smtClean="0"/>
              <a:t>único</a:t>
            </a:r>
            <a:r>
              <a:rPr lang="en-US" altLang="pt-BR" dirty="0" smtClean="0"/>
              <a:t>…</a:t>
            </a:r>
            <a:endParaRPr lang="pt-BR" altLang="pt-BR" dirty="0" smtClean="0"/>
          </a:p>
        </p:txBody>
      </p:sp>
      <p:sp>
        <p:nvSpPr>
          <p:cNvPr id="21508" name="Espaço Reservado para Número de Slide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E0F03FFF-D3D7-4761-8279-7E0693BDE945}" type="slidenum">
              <a:rPr lang="pt-BR" altLang="pt-BR"/>
              <a:pPr eaLnBrk="1" hangingPunct="1"/>
              <a:t>4</a:t>
            </a:fld>
            <a:endParaRPr lang="pt-BR" altLang="pt-BR"/>
          </a:p>
        </p:txBody>
      </p:sp>
    </p:spTree>
    <p:extLst>
      <p:ext uri="{BB962C8B-B14F-4D97-AF65-F5344CB8AC3E}">
        <p14:creationId xmlns:p14="http://schemas.microsoft.com/office/powerpoint/2010/main" val="42729035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pt-BR" dirty="0" smtClean="0"/>
              <a:t>2 </a:t>
            </a:r>
            <a:r>
              <a:rPr lang="en-US" altLang="pt-BR" dirty="0" err="1" smtClean="0"/>
              <a:t>exemplo</a:t>
            </a:r>
            <a:r>
              <a:rPr lang="en-US" altLang="pt-BR" dirty="0" smtClean="0"/>
              <a:t>: Michael </a:t>
            </a:r>
            <a:r>
              <a:rPr lang="en-US" altLang="pt-BR" dirty="0" err="1" smtClean="0"/>
              <a:t>Behe</a:t>
            </a:r>
            <a:r>
              <a:rPr lang="en-US" altLang="pt-BR" dirty="0" smtClean="0"/>
              <a:t>. </a:t>
            </a:r>
            <a:r>
              <a:rPr lang="en-US" altLang="pt-BR" dirty="0" err="1" smtClean="0"/>
              <a:t>Ele</a:t>
            </a:r>
            <a:r>
              <a:rPr lang="en-US" altLang="pt-BR" dirty="0" smtClean="0"/>
              <a:t> é </a:t>
            </a:r>
            <a:r>
              <a:rPr lang="en-US" altLang="pt-BR" dirty="0" err="1" smtClean="0"/>
              <a:t>bioquímico</a:t>
            </a:r>
            <a:r>
              <a:rPr lang="en-US" altLang="pt-BR" dirty="0" smtClean="0"/>
              <a:t> e professor da </a:t>
            </a:r>
            <a:r>
              <a:rPr lang="en-US" altLang="pt-BR" dirty="0" err="1" smtClean="0"/>
              <a:t>Universidade</a:t>
            </a:r>
            <a:r>
              <a:rPr lang="en-US" altLang="pt-BR" dirty="0" smtClean="0"/>
              <a:t> de </a:t>
            </a:r>
            <a:r>
              <a:rPr lang="en-US" altLang="pt-BR" dirty="0" err="1" smtClean="0"/>
              <a:t>Pensivâlnia</a:t>
            </a:r>
            <a:r>
              <a:rPr lang="en-US" altLang="pt-BR" dirty="0" smtClean="0"/>
              <a:t>, EUA. É um dos </a:t>
            </a:r>
            <a:r>
              <a:rPr lang="en-US" altLang="pt-BR" dirty="0" err="1" smtClean="0"/>
              <a:t>maiores</a:t>
            </a:r>
            <a:r>
              <a:rPr lang="en-US" altLang="pt-BR" dirty="0" smtClean="0"/>
              <a:t> </a:t>
            </a:r>
            <a:r>
              <a:rPr lang="en-US" altLang="pt-BR" dirty="0" err="1" smtClean="0"/>
              <a:t>defensores</a:t>
            </a:r>
            <a:r>
              <a:rPr lang="en-US" altLang="pt-BR" dirty="0" smtClean="0"/>
              <a:t> do </a:t>
            </a:r>
            <a:r>
              <a:rPr lang="en-US" altLang="pt-BR" dirty="0" err="1" smtClean="0"/>
              <a:t>criacionismo</a:t>
            </a:r>
            <a:r>
              <a:rPr lang="en-US" altLang="pt-BR" dirty="0" smtClean="0"/>
              <a:t> e </a:t>
            </a:r>
            <a:r>
              <a:rPr lang="en-US" altLang="pt-BR" dirty="0" err="1" smtClean="0"/>
              <a:t>em</a:t>
            </a:r>
            <a:r>
              <a:rPr lang="en-US" altLang="pt-BR" dirty="0" smtClean="0"/>
              <a:t> </a:t>
            </a:r>
            <a:r>
              <a:rPr lang="en-US" altLang="pt-BR" dirty="0" err="1" smtClean="0"/>
              <a:t>seu</a:t>
            </a:r>
            <a:r>
              <a:rPr lang="en-US" altLang="pt-BR" dirty="0" smtClean="0"/>
              <a:t> </a:t>
            </a:r>
            <a:r>
              <a:rPr lang="en-US" altLang="pt-BR" dirty="0" err="1" smtClean="0"/>
              <a:t>livro</a:t>
            </a:r>
            <a:r>
              <a:rPr lang="en-US" altLang="pt-BR" dirty="0" smtClean="0"/>
              <a:t>, “A </a:t>
            </a:r>
            <a:r>
              <a:rPr lang="en-US" altLang="pt-BR" dirty="0" err="1" smtClean="0"/>
              <a:t>caixa</a:t>
            </a:r>
            <a:r>
              <a:rPr lang="en-US" altLang="pt-BR" dirty="0" smtClean="0"/>
              <a:t> </a:t>
            </a:r>
            <a:r>
              <a:rPr lang="en-US" altLang="pt-BR" dirty="0" err="1" smtClean="0"/>
              <a:t>preta</a:t>
            </a:r>
            <a:r>
              <a:rPr lang="en-US" altLang="pt-BR" dirty="0" smtClean="0"/>
              <a:t> de Darwin” </a:t>
            </a:r>
            <a:r>
              <a:rPr lang="en-US" altLang="pt-BR" dirty="0" err="1" smtClean="0"/>
              <a:t>advoga</a:t>
            </a:r>
            <a:r>
              <a:rPr lang="en-US" altLang="pt-BR" dirty="0" smtClean="0"/>
              <a:t> um dos </a:t>
            </a:r>
            <a:r>
              <a:rPr lang="en-US" altLang="pt-BR" dirty="0" err="1" smtClean="0"/>
              <a:t>principais</a:t>
            </a:r>
            <a:r>
              <a:rPr lang="en-US" altLang="pt-BR" dirty="0" smtClean="0"/>
              <a:t> </a:t>
            </a:r>
            <a:r>
              <a:rPr lang="en-US" altLang="pt-BR" dirty="0" err="1" smtClean="0"/>
              <a:t>argumentos</a:t>
            </a:r>
            <a:r>
              <a:rPr lang="en-US" altLang="pt-BR" dirty="0" smtClean="0"/>
              <a:t> a favor do </a:t>
            </a:r>
            <a:r>
              <a:rPr lang="en-US" altLang="pt-BR" dirty="0" err="1" smtClean="0"/>
              <a:t>criacionismo</a:t>
            </a:r>
            <a:r>
              <a:rPr lang="en-US" altLang="pt-BR" dirty="0" smtClean="0"/>
              <a:t> “A </a:t>
            </a:r>
            <a:r>
              <a:rPr lang="en-US" altLang="pt-BR" dirty="0" err="1" smtClean="0"/>
              <a:t>complexidade</a:t>
            </a:r>
            <a:r>
              <a:rPr lang="en-US" altLang="pt-BR" dirty="0" smtClean="0"/>
              <a:t> </a:t>
            </a:r>
            <a:r>
              <a:rPr lang="en-US" altLang="pt-BR" dirty="0" err="1" smtClean="0"/>
              <a:t>irredutível</a:t>
            </a:r>
            <a:r>
              <a:rPr lang="en-US" altLang="pt-BR" dirty="0" smtClean="0"/>
              <a:t>”. Para </a:t>
            </a:r>
            <a:r>
              <a:rPr lang="en-US" altLang="pt-BR" dirty="0" err="1" smtClean="0"/>
              <a:t>ele</a:t>
            </a:r>
            <a:r>
              <a:rPr lang="en-US" altLang="pt-BR" dirty="0" smtClean="0"/>
              <a:t>, </a:t>
            </a:r>
            <a:r>
              <a:rPr lang="en-US" altLang="pt-BR" dirty="0" err="1" smtClean="0"/>
              <a:t>algumas</a:t>
            </a:r>
            <a:r>
              <a:rPr lang="en-US" altLang="pt-BR" dirty="0" smtClean="0"/>
              <a:t> </a:t>
            </a:r>
            <a:r>
              <a:rPr lang="en-US" altLang="pt-BR" dirty="0" err="1" smtClean="0"/>
              <a:t>estruturas</a:t>
            </a:r>
            <a:r>
              <a:rPr lang="en-US" altLang="pt-BR" dirty="0" smtClean="0"/>
              <a:t> do </a:t>
            </a:r>
            <a:r>
              <a:rPr lang="en-US" altLang="pt-BR" dirty="0" err="1" smtClean="0"/>
              <a:t>corpo</a:t>
            </a:r>
            <a:r>
              <a:rPr lang="en-US" altLang="pt-BR" dirty="0" smtClean="0"/>
              <a:t> </a:t>
            </a:r>
            <a:r>
              <a:rPr lang="en-US" altLang="pt-BR" dirty="0" err="1" smtClean="0"/>
              <a:t>são</a:t>
            </a:r>
            <a:r>
              <a:rPr lang="en-US" altLang="pt-BR" dirty="0" smtClean="0"/>
              <a:t> </a:t>
            </a:r>
            <a:r>
              <a:rPr lang="en-US" altLang="pt-BR" dirty="0" err="1" smtClean="0"/>
              <a:t>complexas</a:t>
            </a:r>
            <a:r>
              <a:rPr lang="en-US" altLang="pt-BR" dirty="0" smtClean="0"/>
              <a:t> </a:t>
            </a:r>
            <a:r>
              <a:rPr lang="en-US" altLang="pt-BR" dirty="0" err="1" smtClean="0"/>
              <a:t>demais</a:t>
            </a:r>
            <a:r>
              <a:rPr lang="en-US" altLang="pt-BR" dirty="0" smtClean="0"/>
              <a:t> para </a:t>
            </a:r>
            <a:r>
              <a:rPr lang="en-US" altLang="pt-BR" dirty="0" err="1" smtClean="0"/>
              <a:t>que</a:t>
            </a:r>
            <a:r>
              <a:rPr lang="en-US" altLang="pt-BR" dirty="0" smtClean="0"/>
              <a:t> a </a:t>
            </a:r>
            <a:r>
              <a:rPr lang="en-US" altLang="pt-BR" dirty="0" err="1" smtClean="0"/>
              <a:t>evolução</a:t>
            </a:r>
            <a:r>
              <a:rPr lang="en-US" altLang="pt-BR" dirty="0" smtClean="0"/>
              <a:t> as </a:t>
            </a:r>
            <a:r>
              <a:rPr lang="en-US" altLang="pt-BR" dirty="0" err="1" smtClean="0"/>
              <a:t>explique</a:t>
            </a:r>
            <a:r>
              <a:rPr lang="en-US" altLang="pt-BR" dirty="0" smtClean="0"/>
              <a:t>. </a:t>
            </a:r>
            <a:r>
              <a:rPr lang="en-US" altLang="pt-BR" dirty="0" err="1" smtClean="0"/>
              <a:t>Ademais</a:t>
            </a:r>
            <a:r>
              <a:rPr lang="en-US" altLang="pt-BR" dirty="0" smtClean="0"/>
              <a:t>, </a:t>
            </a:r>
            <a:r>
              <a:rPr lang="en-US" altLang="pt-BR" dirty="0" err="1" smtClean="0"/>
              <a:t>existem</a:t>
            </a:r>
            <a:r>
              <a:rPr lang="en-US" altLang="pt-BR" dirty="0" smtClean="0"/>
              <a:t> </a:t>
            </a:r>
            <a:r>
              <a:rPr lang="en-US" altLang="pt-BR" dirty="0" err="1" smtClean="0"/>
              <a:t>órgãos</a:t>
            </a:r>
            <a:r>
              <a:rPr lang="en-US" altLang="pt-BR" dirty="0" smtClean="0"/>
              <a:t> no </a:t>
            </a:r>
            <a:r>
              <a:rPr lang="en-US" altLang="pt-BR" dirty="0" err="1" smtClean="0"/>
              <a:t>corpo</a:t>
            </a:r>
            <a:r>
              <a:rPr lang="en-US" altLang="pt-BR" dirty="0" smtClean="0"/>
              <a:t> </a:t>
            </a:r>
            <a:r>
              <a:rPr lang="en-US" altLang="pt-BR" dirty="0" err="1" smtClean="0"/>
              <a:t>humano</a:t>
            </a:r>
            <a:r>
              <a:rPr lang="en-US" altLang="pt-BR" dirty="0" smtClean="0"/>
              <a:t> </a:t>
            </a:r>
            <a:r>
              <a:rPr lang="en-US" altLang="pt-BR" dirty="0" err="1" smtClean="0"/>
              <a:t>que</a:t>
            </a:r>
            <a:r>
              <a:rPr lang="en-US" altLang="pt-BR" dirty="0" smtClean="0"/>
              <a:t> </a:t>
            </a:r>
            <a:r>
              <a:rPr lang="en-US" altLang="pt-BR" dirty="0" err="1" smtClean="0"/>
              <a:t>não</a:t>
            </a:r>
            <a:r>
              <a:rPr lang="en-US" altLang="pt-BR" dirty="0" smtClean="0"/>
              <a:t> </a:t>
            </a:r>
            <a:r>
              <a:rPr lang="en-US" altLang="pt-BR" dirty="0" err="1" smtClean="0"/>
              <a:t>funcionariam</a:t>
            </a:r>
            <a:r>
              <a:rPr lang="en-US" altLang="pt-BR" dirty="0" smtClean="0"/>
              <a:t> </a:t>
            </a:r>
            <a:r>
              <a:rPr lang="en-US" altLang="pt-BR" dirty="0" err="1" smtClean="0"/>
              <a:t>em</a:t>
            </a:r>
            <a:r>
              <a:rPr lang="en-US" altLang="pt-BR" dirty="0" smtClean="0"/>
              <a:t> </a:t>
            </a:r>
            <a:r>
              <a:rPr lang="en-US" altLang="pt-BR" dirty="0" err="1" smtClean="0"/>
              <a:t>estágios</a:t>
            </a:r>
            <a:r>
              <a:rPr lang="en-US" altLang="pt-BR" dirty="0" smtClean="0"/>
              <a:t> de </a:t>
            </a:r>
            <a:r>
              <a:rPr lang="en-US" altLang="pt-BR" dirty="0" err="1" smtClean="0"/>
              <a:t>transição</a:t>
            </a:r>
            <a:r>
              <a:rPr lang="en-US" altLang="pt-BR" dirty="0" smtClean="0"/>
              <a:t>, </a:t>
            </a:r>
            <a:r>
              <a:rPr lang="en-US" altLang="pt-BR" dirty="0" err="1" smtClean="0"/>
              <a:t>apenas</a:t>
            </a:r>
            <a:r>
              <a:rPr lang="en-US" altLang="pt-BR" dirty="0" smtClean="0"/>
              <a:t> </a:t>
            </a:r>
            <a:r>
              <a:rPr lang="en-US" altLang="pt-BR" dirty="0" err="1" smtClean="0"/>
              <a:t>completos</a:t>
            </a:r>
            <a:r>
              <a:rPr lang="en-US" altLang="pt-BR" dirty="0" smtClean="0"/>
              <a:t> </a:t>
            </a:r>
            <a:r>
              <a:rPr lang="en-US" altLang="pt-BR" dirty="0" err="1" smtClean="0"/>
              <a:t>como</a:t>
            </a:r>
            <a:r>
              <a:rPr lang="en-US" altLang="pt-BR" dirty="0" smtClean="0"/>
              <a:t> o </a:t>
            </a:r>
            <a:r>
              <a:rPr lang="en-US" altLang="pt-BR" dirty="0" err="1" smtClean="0"/>
              <a:t>são</a:t>
            </a:r>
            <a:r>
              <a:rPr lang="en-US" altLang="pt-BR" dirty="0" smtClean="0"/>
              <a:t> </a:t>
            </a:r>
            <a:r>
              <a:rPr lang="en-US" altLang="pt-BR" dirty="0" err="1" smtClean="0"/>
              <a:t>hoje</a:t>
            </a:r>
            <a:r>
              <a:rPr lang="en-US" altLang="pt-BR" dirty="0" smtClean="0"/>
              <a:t>. </a:t>
            </a:r>
            <a:r>
              <a:rPr lang="en-US" altLang="pt-BR" dirty="0" err="1" smtClean="0"/>
              <a:t>Em</a:t>
            </a:r>
            <a:r>
              <a:rPr lang="en-US" altLang="pt-BR" dirty="0" smtClean="0"/>
              <a:t> </a:t>
            </a:r>
            <a:r>
              <a:rPr lang="en-US" altLang="pt-BR" dirty="0" err="1" smtClean="0"/>
              <a:t>outras</a:t>
            </a:r>
            <a:r>
              <a:rPr lang="en-US" altLang="pt-BR" dirty="0" smtClean="0"/>
              <a:t> </a:t>
            </a:r>
            <a:r>
              <a:rPr lang="en-US" altLang="pt-BR" dirty="0" err="1" smtClean="0"/>
              <a:t>palavras</a:t>
            </a:r>
            <a:r>
              <a:rPr lang="en-US" altLang="pt-BR" dirty="0" smtClean="0"/>
              <a:t>, </a:t>
            </a:r>
            <a:r>
              <a:rPr lang="en-US" altLang="pt-BR" dirty="0" err="1" smtClean="0"/>
              <a:t>eles</a:t>
            </a:r>
            <a:r>
              <a:rPr lang="en-US" altLang="pt-BR" dirty="0" smtClean="0"/>
              <a:t> </a:t>
            </a:r>
            <a:r>
              <a:rPr lang="en-US" altLang="pt-BR" dirty="0" err="1" smtClean="0"/>
              <a:t>foram</a:t>
            </a:r>
            <a:r>
              <a:rPr lang="en-US" altLang="pt-BR" dirty="0" smtClean="0"/>
              <a:t> </a:t>
            </a:r>
            <a:r>
              <a:rPr lang="en-US" altLang="pt-BR" dirty="0" err="1" smtClean="0"/>
              <a:t>criados</a:t>
            </a:r>
            <a:r>
              <a:rPr lang="en-US" altLang="pt-BR" dirty="0" smtClean="0"/>
              <a:t> </a:t>
            </a:r>
            <a:r>
              <a:rPr lang="en-US" altLang="pt-BR" dirty="0" err="1" smtClean="0"/>
              <a:t>prontos</a:t>
            </a:r>
            <a:r>
              <a:rPr lang="en-US" altLang="pt-BR" dirty="0" smtClean="0"/>
              <a:t> </a:t>
            </a:r>
            <a:r>
              <a:rPr lang="en-US" altLang="pt-BR" dirty="0" err="1" smtClean="0"/>
              <a:t>como</a:t>
            </a:r>
            <a:r>
              <a:rPr lang="en-US" altLang="pt-BR" dirty="0" smtClean="0"/>
              <a:t> </a:t>
            </a:r>
            <a:r>
              <a:rPr lang="en-US" altLang="pt-BR" dirty="0" err="1" smtClean="0"/>
              <a:t>os</a:t>
            </a:r>
            <a:r>
              <a:rPr lang="en-US" altLang="pt-BR" dirty="0" smtClean="0"/>
              <a:t> </a:t>
            </a:r>
            <a:r>
              <a:rPr lang="en-US" altLang="pt-BR" dirty="0" err="1" smtClean="0"/>
              <a:t>conhecemos</a:t>
            </a:r>
            <a:r>
              <a:rPr lang="en-US" altLang="pt-BR" dirty="0" smtClean="0"/>
              <a:t>! E é </a:t>
            </a:r>
            <a:r>
              <a:rPr lang="en-US" altLang="pt-BR" dirty="0" err="1" smtClean="0"/>
              <a:t>exatamente</a:t>
            </a:r>
            <a:r>
              <a:rPr lang="en-US" altLang="pt-BR" dirty="0" smtClean="0"/>
              <a:t> </a:t>
            </a:r>
            <a:r>
              <a:rPr lang="en-US" altLang="pt-BR" dirty="0" err="1" smtClean="0"/>
              <a:t>esse</a:t>
            </a:r>
            <a:r>
              <a:rPr lang="en-US" altLang="pt-BR" dirty="0" smtClean="0"/>
              <a:t> o </a:t>
            </a:r>
            <a:r>
              <a:rPr lang="en-US" altLang="pt-BR" dirty="0" err="1" smtClean="0"/>
              <a:t>ponto</a:t>
            </a:r>
            <a:r>
              <a:rPr lang="en-US" altLang="pt-BR" dirty="0" smtClean="0"/>
              <a:t> de vista </a:t>
            </a:r>
            <a:r>
              <a:rPr lang="en-US" altLang="pt-BR" dirty="0" err="1" smtClean="0"/>
              <a:t>bíblico</a:t>
            </a:r>
            <a:r>
              <a:rPr lang="en-US" altLang="pt-BR" dirty="0" smtClean="0"/>
              <a:t> da </a:t>
            </a:r>
            <a:r>
              <a:rPr lang="en-US" altLang="pt-BR" dirty="0" err="1" smtClean="0"/>
              <a:t>criação</a:t>
            </a:r>
            <a:r>
              <a:rPr lang="en-US" altLang="pt-BR" dirty="0" smtClean="0"/>
              <a:t>. </a:t>
            </a:r>
            <a:r>
              <a:rPr lang="en-US" altLang="pt-BR" dirty="0" err="1" smtClean="0"/>
              <a:t>Todos</a:t>
            </a:r>
            <a:r>
              <a:rPr lang="en-US" altLang="pt-BR" dirty="0" smtClean="0"/>
              <a:t> </a:t>
            </a:r>
            <a:r>
              <a:rPr lang="en-US" altLang="pt-BR" dirty="0" err="1" smtClean="0"/>
              <a:t>os</a:t>
            </a:r>
            <a:r>
              <a:rPr lang="en-US" altLang="pt-BR" dirty="0" smtClean="0"/>
              <a:t> </a:t>
            </a:r>
            <a:r>
              <a:rPr lang="en-US" altLang="pt-BR" dirty="0" err="1" smtClean="0"/>
              <a:t>seres</a:t>
            </a:r>
            <a:r>
              <a:rPr lang="en-US" altLang="pt-BR" dirty="0" smtClean="0"/>
              <a:t> </a:t>
            </a:r>
            <a:r>
              <a:rPr lang="en-US" altLang="pt-BR" dirty="0" err="1" smtClean="0"/>
              <a:t>vivos</a:t>
            </a:r>
            <a:r>
              <a:rPr lang="en-US" altLang="pt-BR" dirty="0" smtClean="0"/>
              <a:t> </a:t>
            </a:r>
            <a:r>
              <a:rPr lang="en-US" altLang="pt-BR" dirty="0" err="1" smtClean="0"/>
              <a:t>foram</a:t>
            </a:r>
            <a:r>
              <a:rPr lang="en-US" altLang="pt-BR" dirty="0" smtClean="0"/>
              <a:t> </a:t>
            </a:r>
            <a:r>
              <a:rPr lang="en-US" altLang="pt-BR" dirty="0" err="1" smtClean="0"/>
              <a:t>criados</a:t>
            </a:r>
            <a:r>
              <a:rPr lang="en-US" altLang="pt-BR" dirty="0" smtClean="0"/>
              <a:t> </a:t>
            </a:r>
            <a:r>
              <a:rPr lang="en-US" altLang="pt-BR" dirty="0" err="1" smtClean="0"/>
              <a:t>prontos</a:t>
            </a:r>
            <a:r>
              <a:rPr lang="en-US" altLang="pt-BR" dirty="0" smtClean="0"/>
              <a:t>, </a:t>
            </a:r>
            <a:r>
              <a:rPr lang="en-US" altLang="pt-BR" dirty="0" err="1" smtClean="0"/>
              <a:t>cada</a:t>
            </a:r>
            <a:r>
              <a:rPr lang="en-US" altLang="pt-BR" dirty="0" smtClean="0"/>
              <a:t> um </a:t>
            </a:r>
            <a:r>
              <a:rPr lang="en-US" altLang="pt-BR" dirty="0" err="1" smtClean="0"/>
              <a:t>conforme</a:t>
            </a:r>
            <a:r>
              <a:rPr lang="en-US" altLang="pt-BR" dirty="0" smtClean="0"/>
              <a:t> </a:t>
            </a:r>
            <a:r>
              <a:rPr lang="en-US" altLang="pt-BR" dirty="0" err="1" smtClean="0"/>
              <a:t>sua</a:t>
            </a:r>
            <a:r>
              <a:rPr lang="en-US" altLang="pt-BR" dirty="0" smtClean="0"/>
              <a:t> </a:t>
            </a:r>
            <a:r>
              <a:rPr lang="en-US" altLang="pt-BR" dirty="0" err="1" smtClean="0"/>
              <a:t>espécies</a:t>
            </a:r>
            <a:r>
              <a:rPr lang="en-US" altLang="pt-BR" dirty="0" smtClean="0"/>
              <a:t> (Genesis 1:21). </a:t>
            </a:r>
            <a:endParaRPr lang="pt-BR" altLang="pt-BR" dirty="0" smtClean="0"/>
          </a:p>
        </p:txBody>
      </p:sp>
      <p:sp>
        <p:nvSpPr>
          <p:cNvPr id="22532" name="Espaço Reservado para Número de Slide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F873014F-2AAD-4BB3-835F-9B54B8176D57}" type="slidenum">
              <a:rPr lang="pt-BR" altLang="pt-BR"/>
              <a:pPr eaLnBrk="1" hangingPunct="1"/>
              <a:t>5</a:t>
            </a:fld>
            <a:endParaRPr lang="pt-BR" altLang="pt-BR"/>
          </a:p>
        </p:txBody>
      </p:sp>
    </p:spTree>
    <p:extLst>
      <p:ext uri="{BB962C8B-B14F-4D97-AF65-F5344CB8AC3E}">
        <p14:creationId xmlns:p14="http://schemas.microsoft.com/office/powerpoint/2010/main" val="18512030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pt-BR" smtClean="0"/>
              <a:t>3 exemplo: Dr. Harold Koenig. Médico psiquiatra e professor da Universidade de Duke, EUA. Ele é um dos maiores defensores dos benefícios que a religião pode trazer para a saúde. Sua obra foi traduzida para o português recentemente. Ele é mais um cientista respeitado que consegue conciliar a ciência e a fé.</a:t>
            </a:r>
            <a:endParaRPr lang="pt-BR" altLang="pt-BR" smtClean="0"/>
          </a:p>
        </p:txBody>
      </p:sp>
      <p:sp>
        <p:nvSpPr>
          <p:cNvPr id="23556" name="Espaço Reservado para Número de Slide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B008ED4F-FEB8-44C0-AB79-3B58A6CFB302}" type="slidenum">
              <a:rPr lang="pt-BR" altLang="pt-BR"/>
              <a:pPr eaLnBrk="1" hangingPunct="1"/>
              <a:t>6</a:t>
            </a:fld>
            <a:endParaRPr lang="pt-BR" altLang="pt-BR"/>
          </a:p>
        </p:txBody>
      </p:sp>
    </p:spTree>
    <p:extLst>
      <p:ext uri="{BB962C8B-B14F-4D97-AF65-F5344CB8AC3E}">
        <p14:creationId xmlns:p14="http://schemas.microsoft.com/office/powerpoint/2010/main" val="38719279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pt-BR" smtClean="0"/>
              <a:t>Talvez você possa se perguntar: Mas qual é importância de estudar esse assunto? Qual a importânica de entender um pouco mais sobre esse debate entre ciência e religião ou criacão e evolução? Temos pelo menos duas razões sendo que a segunda está ligada a primeira: </a:t>
            </a:r>
          </a:p>
          <a:p>
            <a:pPr eaLnBrk="1" hangingPunct="1">
              <a:spcBef>
                <a:spcPct val="0"/>
              </a:spcBef>
            </a:pPr>
            <a:r>
              <a:rPr lang="en-US" altLang="pt-BR" smtClean="0"/>
              <a:t>(1) mostrar que nossa fé não é uma fé cega. Ela é racional, coerente e por isso sólida. </a:t>
            </a:r>
            <a:endParaRPr lang="pt-BR" altLang="pt-BR" smtClean="0"/>
          </a:p>
        </p:txBody>
      </p:sp>
      <p:sp>
        <p:nvSpPr>
          <p:cNvPr id="24580" name="Espaço Reservado para Número de Slide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EAADAB65-98DE-4CC6-A99A-A3AD33CA0E58}" type="slidenum">
              <a:rPr lang="pt-BR" altLang="pt-BR"/>
              <a:pPr eaLnBrk="1" hangingPunct="1"/>
              <a:t>7</a:t>
            </a:fld>
            <a:endParaRPr lang="pt-BR" altLang="pt-BR"/>
          </a:p>
        </p:txBody>
      </p:sp>
    </p:spTree>
    <p:extLst>
      <p:ext uri="{BB962C8B-B14F-4D97-AF65-F5344CB8AC3E}">
        <p14:creationId xmlns:p14="http://schemas.microsoft.com/office/powerpoint/2010/main" val="39449150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pt-BR" smtClean="0"/>
              <a:t>(2) Evitar o uso de argumentos que criam uma caricatura da religião. Evitar jargões religiosos e estimular o pensamento e o questionamento de modo a filtrar a imagem que muitas pessoas tem de que todo religioso é ignorante e só saber usar a Bíblia para se defender.</a:t>
            </a:r>
            <a:endParaRPr lang="pt-BR" altLang="pt-BR" smtClean="0"/>
          </a:p>
        </p:txBody>
      </p:sp>
      <p:sp>
        <p:nvSpPr>
          <p:cNvPr id="25604" name="Espaço Reservado para Número de Slide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6ACA1CE4-E725-4C77-8207-6525B3A7928C}" type="slidenum">
              <a:rPr lang="pt-BR" altLang="pt-BR"/>
              <a:pPr eaLnBrk="1" hangingPunct="1"/>
              <a:t>8</a:t>
            </a:fld>
            <a:endParaRPr lang="pt-BR" altLang="pt-BR"/>
          </a:p>
        </p:txBody>
      </p:sp>
    </p:spTree>
    <p:extLst>
      <p:ext uri="{BB962C8B-B14F-4D97-AF65-F5344CB8AC3E}">
        <p14:creationId xmlns:p14="http://schemas.microsoft.com/office/powerpoint/2010/main" val="19035844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pt-BR" smtClean="0"/>
              <a:t>É bem verdade que nós não podemos provar que Deus existe, do ponto de vista do modelo científico. Isso porque o que entendemos atualmente por ciência aceita como verdadeiro apenas o que pode ser experimentado ou repetido. Sendo assim, a lógica científica é simples: como a criação do mundo dirigida por Deus ou por uma força sobrenatural nunca foi presenciada e não pode ser repetida então ela é apenas uma hipótese. Entretanto seguindo esse mesmo raciocínio, a evolução também se encaixa como hipótese por não ser um evento que pode ser repetido em laboratório.  </a:t>
            </a:r>
            <a:endParaRPr lang="pt-BR" altLang="pt-BR" smtClean="0"/>
          </a:p>
        </p:txBody>
      </p:sp>
      <p:sp>
        <p:nvSpPr>
          <p:cNvPr id="26628" name="Espaço Reservado para Número de Slide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C18B55B1-8A21-4EC7-9CBD-B31074F70FCE}" type="slidenum">
              <a:rPr lang="pt-BR" altLang="pt-BR"/>
              <a:pPr eaLnBrk="1" hangingPunct="1"/>
              <a:t>9</a:t>
            </a:fld>
            <a:endParaRPr lang="pt-BR" altLang="pt-BR"/>
          </a:p>
        </p:txBody>
      </p:sp>
    </p:spTree>
    <p:extLst>
      <p:ext uri="{BB962C8B-B14F-4D97-AF65-F5344CB8AC3E}">
        <p14:creationId xmlns:p14="http://schemas.microsoft.com/office/powerpoint/2010/main" val="15083583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2130425"/>
            <a:ext cx="7772400" cy="1470025"/>
          </a:xfrm>
        </p:spPr>
        <p:txBody>
          <a:bodyPr/>
          <a:lstStyle/>
          <a:p>
            <a:r>
              <a:rPr lang="pt-BR" smtClean="0"/>
              <a:t>Clique para editar o título mestre</a:t>
            </a:r>
            <a:endParaRPr lang="pt-BR"/>
          </a:p>
        </p:txBody>
      </p:sp>
      <p:sp>
        <p:nvSpPr>
          <p:cNvPr id="3" name="Subtítu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t-BR" smtClean="0"/>
              <a:t>Clique para editar o estilo do subtítulo mestre</a:t>
            </a:r>
            <a:endParaRPr lang="pt-BR"/>
          </a:p>
        </p:txBody>
      </p:sp>
      <p:sp>
        <p:nvSpPr>
          <p:cNvPr id="4" name="Espaço Reservado para Data 3"/>
          <p:cNvSpPr>
            <a:spLocks noGrp="1"/>
          </p:cNvSpPr>
          <p:nvPr>
            <p:ph type="dt" sz="half" idx="10"/>
          </p:nvPr>
        </p:nvSpPr>
        <p:spPr/>
        <p:txBody>
          <a:bodyPr/>
          <a:lstStyle>
            <a:lvl1pPr>
              <a:defRPr/>
            </a:lvl1pPr>
          </a:lstStyle>
          <a:p>
            <a:pPr>
              <a:defRPr/>
            </a:pPr>
            <a:fld id="{F4373865-EFC9-4881-9CE2-87A57A56A483}" type="datetimeFigureOut">
              <a:rPr lang="pt-BR"/>
              <a:pPr>
                <a:defRPr/>
              </a:pPr>
              <a:t>22/02/2015</a:t>
            </a:fld>
            <a:endParaRPr lang="pt-BR"/>
          </a:p>
        </p:txBody>
      </p:sp>
      <p:sp>
        <p:nvSpPr>
          <p:cNvPr id="5" name="Espaço Reservado para Rodapé 4"/>
          <p:cNvSpPr>
            <a:spLocks noGrp="1"/>
          </p:cNvSpPr>
          <p:nvPr>
            <p:ph type="ftr" sz="quarter" idx="11"/>
          </p:nvPr>
        </p:nvSpPr>
        <p:spPr/>
        <p:txBody>
          <a:bodyPr/>
          <a:lstStyle>
            <a:lvl1pPr>
              <a:defRPr/>
            </a:lvl1pPr>
          </a:lstStyle>
          <a:p>
            <a:pPr>
              <a:defRPr/>
            </a:pPr>
            <a:endParaRPr lang="pt-BR"/>
          </a:p>
        </p:txBody>
      </p:sp>
      <p:sp>
        <p:nvSpPr>
          <p:cNvPr id="6" name="Espaço Reservado para Número de Slide 5"/>
          <p:cNvSpPr>
            <a:spLocks noGrp="1"/>
          </p:cNvSpPr>
          <p:nvPr>
            <p:ph type="sldNum" sz="quarter" idx="12"/>
          </p:nvPr>
        </p:nvSpPr>
        <p:spPr/>
        <p:txBody>
          <a:bodyPr/>
          <a:lstStyle>
            <a:lvl1pPr>
              <a:defRPr/>
            </a:lvl1pPr>
          </a:lstStyle>
          <a:p>
            <a:fld id="{7BA474C4-6C7D-4F92-B3C7-8C9F8618A3AE}" type="slidenum">
              <a:rPr lang="pt-BR" altLang="pt-BR"/>
              <a:pPr/>
              <a:t>‹nº›</a:t>
            </a:fld>
            <a:endParaRPr lang="pt-BR" altLang="pt-BR"/>
          </a:p>
        </p:txBody>
      </p:sp>
    </p:spTree>
    <p:extLst>
      <p:ext uri="{BB962C8B-B14F-4D97-AF65-F5344CB8AC3E}">
        <p14:creationId xmlns:p14="http://schemas.microsoft.com/office/powerpoint/2010/main" val="17551142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Texto Vertical 2"/>
          <p:cNvSpPr>
            <a:spLocks noGrp="1"/>
          </p:cNvSpPr>
          <p:nvPr>
            <p:ph type="body" orient="vert" idx="1"/>
          </p:nvPr>
        </p:nvSpPr>
        <p:spPr/>
        <p:txBody>
          <a:bodyPr vert="eaVert"/>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10"/>
          </p:nvPr>
        </p:nvSpPr>
        <p:spPr/>
        <p:txBody>
          <a:bodyPr/>
          <a:lstStyle>
            <a:lvl1pPr>
              <a:defRPr/>
            </a:lvl1pPr>
          </a:lstStyle>
          <a:p>
            <a:pPr>
              <a:defRPr/>
            </a:pPr>
            <a:fld id="{0277E122-8D47-422E-A8E5-F28AC0EA021F}" type="datetimeFigureOut">
              <a:rPr lang="pt-BR"/>
              <a:pPr>
                <a:defRPr/>
              </a:pPr>
              <a:t>22/02/2015</a:t>
            </a:fld>
            <a:endParaRPr lang="pt-BR"/>
          </a:p>
        </p:txBody>
      </p:sp>
      <p:sp>
        <p:nvSpPr>
          <p:cNvPr id="5" name="Espaço Reservado para Rodapé 4"/>
          <p:cNvSpPr>
            <a:spLocks noGrp="1"/>
          </p:cNvSpPr>
          <p:nvPr>
            <p:ph type="ftr" sz="quarter" idx="11"/>
          </p:nvPr>
        </p:nvSpPr>
        <p:spPr/>
        <p:txBody>
          <a:bodyPr/>
          <a:lstStyle>
            <a:lvl1pPr>
              <a:defRPr/>
            </a:lvl1pPr>
          </a:lstStyle>
          <a:p>
            <a:pPr>
              <a:defRPr/>
            </a:pPr>
            <a:endParaRPr lang="pt-BR"/>
          </a:p>
        </p:txBody>
      </p:sp>
      <p:sp>
        <p:nvSpPr>
          <p:cNvPr id="6" name="Espaço Reservado para Número de Slide 5"/>
          <p:cNvSpPr>
            <a:spLocks noGrp="1"/>
          </p:cNvSpPr>
          <p:nvPr>
            <p:ph type="sldNum" sz="quarter" idx="12"/>
          </p:nvPr>
        </p:nvSpPr>
        <p:spPr/>
        <p:txBody>
          <a:bodyPr/>
          <a:lstStyle>
            <a:lvl1pPr>
              <a:defRPr/>
            </a:lvl1pPr>
          </a:lstStyle>
          <a:p>
            <a:fld id="{42158967-F768-4DF4-BBFC-9F91B4E342D8}" type="slidenum">
              <a:rPr lang="pt-BR" altLang="pt-BR"/>
              <a:pPr/>
              <a:t>‹nº›</a:t>
            </a:fld>
            <a:endParaRPr lang="pt-BR" altLang="pt-BR"/>
          </a:p>
        </p:txBody>
      </p:sp>
    </p:spTree>
    <p:extLst>
      <p:ext uri="{BB962C8B-B14F-4D97-AF65-F5344CB8AC3E}">
        <p14:creationId xmlns:p14="http://schemas.microsoft.com/office/powerpoint/2010/main" val="15117801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629400" y="274638"/>
            <a:ext cx="2057400" cy="5851525"/>
          </a:xfrm>
        </p:spPr>
        <p:txBody>
          <a:bodyPr vert="eaVert"/>
          <a:lstStyle/>
          <a:p>
            <a:r>
              <a:rPr lang="pt-BR" smtClean="0"/>
              <a:t>Clique para editar o título mestre</a:t>
            </a:r>
            <a:endParaRPr lang="pt-BR"/>
          </a:p>
        </p:txBody>
      </p:sp>
      <p:sp>
        <p:nvSpPr>
          <p:cNvPr id="3" name="Espaço Reservado para Texto Vertical 2"/>
          <p:cNvSpPr>
            <a:spLocks noGrp="1"/>
          </p:cNvSpPr>
          <p:nvPr>
            <p:ph type="body" orient="vert" idx="1"/>
          </p:nvPr>
        </p:nvSpPr>
        <p:spPr>
          <a:xfrm>
            <a:off x="457200" y="274638"/>
            <a:ext cx="6019800" cy="5851525"/>
          </a:xfrm>
        </p:spPr>
        <p:txBody>
          <a:bodyPr vert="eaVert"/>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10"/>
          </p:nvPr>
        </p:nvSpPr>
        <p:spPr/>
        <p:txBody>
          <a:bodyPr/>
          <a:lstStyle>
            <a:lvl1pPr>
              <a:defRPr/>
            </a:lvl1pPr>
          </a:lstStyle>
          <a:p>
            <a:pPr>
              <a:defRPr/>
            </a:pPr>
            <a:fld id="{4A5E705D-0D36-415A-9775-B0752893B91C}" type="datetimeFigureOut">
              <a:rPr lang="pt-BR"/>
              <a:pPr>
                <a:defRPr/>
              </a:pPr>
              <a:t>22/02/2015</a:t>
            </a:fld>
            <a:endParaRPr lang="pt-BR"/>
          </a:p>
        </p:txBody>
      </p:sp>
      <p:sp>
        <p:nvSpPr>
          <p:cNvPr id="5" name="Espaço Reservado para Rodapé 4"/>
          <p:cNvSpPr>
            <a:spLocks noGrp="1"/>
          </p:cNvSpPr>
          <p:nvPr>
            <p:ph type="ftr" sz="quarter" idx="11"/>
          </p:nvPr>
        </p:nvSpPr>
        <p:spPr/>
        <p:txBody>
          <a:bodyPr/>
          <a:lstStyle>
            <a:lvl1pPr>
              <a:defRPr/>
            </a:lvl1pPr>
          </a:lstStyle>
          <a:p>
            <a:pPr>
              <a:defRPr/>
            </a:pPr>
            <a:endParaRPr lang="pt-BR"/>
          </a:p>
        </p:txBody>
      </p:sp>
      <p:sp>
        <p:nvSpPr>
          <p:cNvPr id="6" name="Espaço Reservado para Número de Slide 5"/>
          <p:cNvSpPr>
            <a:spLocks noGrp="1"/>
          </p:cNvSpPr>
          <p:nvPr>
            <p:ph type="sldNum" sz="quarter" idx="12"/>
          </p:nvPr>
        </p:nvSpPr>
        <p:spPr/>
        <p:txBody>
          <a:bodyPr/>
          <a:lstStyle>
            <a:lvl1pPr>
              <a:defRPr/>
            </a:lvl1pPr>
          </a:lstStyle>
          <a:p>
            <a:fld id="{F9D90F16-0679-4A06-9248-91CE00651F21}" type="slidenum">
              <a:rPr lang="pt-BR" altLang="pt-BR"/>
              <a:pPr/>
              <a:t>‹nº›</a:t>
            </a:fld>
            <a:endParaRPr lang="pt-BR" altLang="pt-BR"/>
          </a:p>
        </p:txBody>
      </p:sp>
    </p:spTree>
    <p:extLst>
      <p:ext uri="{BB962C8B-B14F-4D97-AF65-F5344CB8AC3E}">
        <p14:creationId xmlns:p14="http://schemas.microsoft.com/office/powerpoint/2010/main" val="37995550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Conteúdo 2"/>
          <p:cNvSpPr>
            <a:spLocks noGrp="1"/>
          </p:cNvSpPr>
          <p:nvPr>
            <p:ph idx="1"/>
          </p:nvPr>
        </p:nvSpPr>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10"/>
          </p:nvPr>
        </p:nvSpPr>
        <p:spPr/>
        <p:txBody>
          <a:bodyPr/>
          <a:lstStyle>
            <a:lvl1pPr>
              <a:defRPr/>
            </a:lvl1pPr>
          </a:lstStyle>
          <a:p>
            <a:pPr>
              <a:defRPr/>
            </a:pPr>
            <a:fld id="{77D26915-F084-43F5-8782-BE0D993F6060}" type="datetimeFigureOut">
              <a:rPr lang="pt-BR"/>
              <a:pPr>
                <a:defRPr/>
              </a:pPr>
              <a:t>22/02/2015</a:t>
            </a:fld>
            <a:endParaRPr lang="pt-BR"/>
          </a:p>
        </p:txBody>
      </p:sp>
      <p:sp>
        <p:nvSpPr>
          <p:cNvPr id="5" name="Espaço Reservado para Rodapé 4"/>
          <p:cNvSpPr>
            <a:spLocks noGrp="1"/>
          </p:cNvSpPr>
          <p:nvPr>
            <p:ph type="ftr" sz="quarter" idx="11"/>
          </p:nvPr>
        </p:nvSpPr>
        <p:spPr/>
        <p:txBody>
          <a:bodyPr/>
          <a:lstStyle>
            <a:lvl1pPr>
              <a:defRPr/>
            </a:lvl1pPr>
          </a:lstStyle>
          <a:p>
            <a:pPr>
              <a:defRPr/>
            </a:pPr>
            <a:endParaRPr lang="pt-BR"/>
          </a:p>
        </p:txBody>
      </p:sp>
      <p:sp>
        <p:nvSpPr>
          <p:cNvPr id="6" name="Espaço Reservado para Número de Slide 5"/>
          <p:cNvSpPr>
            <a:spLocks noGrp="1"/>
          </p:cNvSpPr>
          <p:nvPr>
            <p:ph type="sldNum" sz="quarter" idx="12"/>
          </p:nvPr>
        </p:nvSpPr>
        <p:spPr/>
        <p:txBody>
          <a:bodyPr/>
          <a:lstStyle>
            <a:lvl1pPr>
              <a:defRPr/>
            </a:lvl1pPr>
          </a:lstStyle>
          <a:p>
            <a:fld id="{448D3E1B-FB56-478B-9ED0-5DEBC5C84858}" type="slidenum">
              <a:rPr lang="pt-BR" altLang="pt-BR"/>
              <a:pPr/>
              <a:t>‹nº›</a:t>
            </a:fld>
            <a:endParaRPr lang="pt-BR" altLang="pt-BR"/>
          </a:p>
        </p:txBody>
      </p:sp>
    </p:spTree>
    <p:extLst>
      <p:ext uri="{BB962C8B-B14F-4D97-AF65-F5344CB8AC3E}">
        <p14:creationId xmlns:p14="http://schemas.microsoft.com/office/powerpoint/2010/main" val="16420516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722313" y="4406900"/>
            <a:ext cx="7772400" cy="1362075"/>
          </a:xfrm>
        </p:spPr>
        <p:txBody>
          <a:bodyPr anchor="t"/>
          <a:lstStyle>
            <a:lvl1pPr algn="l">
              <a:defRPr sz="4000" b="1" cap="all"/>
            </a:lvl1pPr>
          </a:lstStyle>
          <a:p>
            <a:r>
              <a:rPr lang="pt-BR" smtClean="0"/>
              <a:t>Clique para editar o título mestre</a:t>
            </a:r>
            <a:endParaRPr lang="pt-BR"/>
          </a:p>
        </p:txBody>
      </p:sp>
      <p:sp>
        <p:nvSpPr>
          <p:cNvPr id="3" name="Espaço Reservado para Tex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BR" smtClean="0"/>
              <a:t>Clique para editar o texto mestre</a:t>
            </a:r>
          </a:p>
        </p:txBody>
      </p:sp>
      <p:sp>
        <p:nvSpPr>
          <p:cNvPr id="4" name="Espaço Reservado para Data 3"/>
          <p:cNvSpPr>
            <a:spLocks noGrp="1"/>
          </p:cNvSpPr>
          <p:nvPr>
            <p:ph type="dt" sz="half" idx="10"/>
          </p:nvPr>
        </p:nvSpPr>
        <p:spPr/>
        <p:txBody>
          <a:bodyPr/>
          <a:lstStyle>
            <a:lvl1pPr>
              <a:defRPr/>
            </a:lvl1pPr>
          </a:lstStyle>
          <a:p>
            <a:pPr>
              <a:defRPr/>
            </a:pPr>
            <a:fld id="{ED294D00-C21F-49E9-92DC-EDF1A67A6EF4}" type="datetimeFigureOut">
              <a:rPr lang="pt-BR"/>
              <a:pPr>
                <a:defRPr/>
              </a:pPr>
              <a:t>22/02/2015</a:t>
            </a:fld>
            <a:endParaRPr lang="pt-BR"/>
          </a:p>
        </p:txBody>
      </p:sp>
      <p:sp>
        <p:nvSpPr>
          <p:cNvPr id="5" name="Espaço Reservado para Rodapé 4"/>
          <p:cNvSpPr>
            <a:spLocks noGrp="1"/>
          </p:cNvSpPr>
          <p:nvPr>
            <p:ph type="ftr" sz="quarter" idx="11"/>
          </p:nvPr>
        </p:nvSpPr>
        <p:spPr/>
        <p:txBody>
          <a:bodyPr/>
          <a:lstStyle>
            <a:lvl1pPr>
              <a:defRPr/>
            </a:lvl1pPr>
          </a:lstStyle>
          <a:p>
            <a:pPr>
              <a:defRPr/>
            </a:pPr>
            <a:endParaRPr lang="pt-BR"/>
          </a:p>
        </p:txBody>
      </p:sp>
      <p:sp>
        <p:nvSpPr>
          <p:cNvPr id="6" name="Espaço Reservado para Número de Slide 5"/>
          <p:cNvSpPr>
            <a:spLocks noGrp="1"/>
          </p:cNvSpPr>
          <p:nvPr>
            <p:ph type="sldNum" sz="quarter" idx="12"/>
          </p:nvPr>
        </p:nvSpPr>
        <p:spPr/>
        <p:txBody>
          <a:bodyPr/>
          <a:lstStyle>
            <a:lvl1pPr>
              <a:defRPr/>
            </a:lvl1pPr>
          </a:lstStyle>
          <a:p>
            <a:fld id="{BF60A469-98D4-4E59-BE76-DCF5CC40EB4F}" type="slidenum">
              <a:rPr lang="pt-BR" altLang="pt-BR"/>
              <a:pPr/>
              <a:t>‹nº›</a:t>
            </a:fld>
            <a:endParaRPr lang="pt-BR" altLang="pt-BR"/>
          </a:p>
        </p:txBody>
      </p:sp>
    </p:spTree>
    <p:extLst>
      <p:ext uri="{BB962C8B-B14F-4D97-AF65-F5344CB8AC3E}">
        <p14:creationId xmlns:p14="http://schemas.microsoft.com/office/powerpoint/2010/main" val="37212426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Conteúd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Conteúd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Data 3"/>
          <p:cNvSpPr>
            <a:spLocks noGrp="1"/>
          </p:cNvSpPr>
          <p:nvPr>
            <p:ph type="dt" sz="half" idx="10"/>
          </p:nvPr>
        </p:nvSpPr>
        <p:spPr/>
        <p:txBody>
          <a:bodyPr/>
          <a:lstStyle>
            <a:lvl1pPr>
              <a:defRPr/>
            </a:lvl1pPr>
          </a:lstStyle>
          <a:p>
            <a:pPr>
              <a:defRPr/>
            </a:pPr>
            <a:fld id="{F80C40AB-E51C-4ACC-AF33-59454BA4D4D9}" type="datetimeFigureOut">
              <a:rPr lang="pt-BR"/>
              <a:pPr>
                <a:defRPr/>
              </a:pPr>
              <a:t>22/02/2015</a:t>
            </a:fld>
            <a:endParaRPr lang="pt-BR"/>
          </a:p>
        </p:txBody>
      </p:sp>
      <p:sp>
        <p:nvSpPr>
          <p:cNvPr id="6" name="Espaço Reservado para Rodapé 4"/>
          <p:cNvSpPr>
            <a:spLocks noGrp="1"/>
          </p:cNvSpPr>
          <p:nvPr>
            <p:ph type="ftr" sz="quarter" idx="11"/>
          </p:nvPr>
        </p:nvSpPr>
        <p:spPr/>
        <p:txBody>
          <a:bodyPr/>
          <a:lstStyle>
            <a:lvl1pPr>
              <a:defRPr/>
            </a:lvl1pPr>
          </a:lstStyle>
          <a:p>
            <a:pPr>
              <a:defRPr/>
            </a:pPr>
            <a:endParaRPr lang="pt-BR"/>
          </a:p>
        </p:txBody>
      </p:sp>
      <p:sp>
        <p:nvSpPr>
          <p:cNvPr id="7" name="Espaço Reservado para Número de Slide 5"/>
          <p:cNvSpPr>
            <a:spLocks noGrp="1"/>
          </p:cNvSpPr>
          <p:nvPr>
            <p:ph type="sldNum" sz="quarter" idx="12"/>
          </p:nvPr>
        </p:nvSpPr>
        <p:spPr/>
        <p:txBody>
          <a:bodyPr/>
          <a:lstStyle>
            <a:lvl1pPr>
              <a:defRPr/>
            </a:lvl1pPr>
          </a:lstStyle>
          <a:p>
            <a:fld id="{D5EE92FF-7821-4FF9-92FB-3554DE84B13C}" type="slidenum">
              <a:rPr lang="pt-BR" altLang="pt-BR"/>
              <a:pPr/>
              <a:t>‹nº›</a:t>
            </a:fld>
            <a:endParaRPr lang="pt-BR" altLang="pt-BR"/>
          </a:p>
        </p:txBody>
      </p:sp>
    </p:spTree>
    <p:extLst>
      <p:ext uri="{BB962C8B-B14F-4D97-AF65-F5344CB8AC3E}">
        <p14:creationId xmlns:p14="http://schemas.microsoft.com/office/powerpoint/2010/main" val="31506218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a:lvl1pPr>
          </a:lstStyle>
          <a:p>
            <a:r>
              <a:rPr lang="pt-BR" smtClean="0"/>
              <a:t>Clique para editar o título mestre</a:t>
            </a:r>
            <a:endParaRPr lang="pt-BR"/>
          </a:p>
        </p:txBody>
      </p:sp>
      <p:sp>
        <p:nvSpPr>
          <p:cNvPr id="3" name="Espaço Reservado para Tex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 texto mestre</a:t>
            </a:r>
          </a:p>
        </p:txBody>
      </p:sp>
      <p:sp>
        <p:nvSpPr>
          <p:cNvPr id="4" name="Espaço Reservado para Conteúd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Tex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 texto mestre</a:t>
            </a:r>
          </a:p>
        </p:txBody>
      </p:sp>
      <p:sp>
        <p:nvSpPr>
          <p:cNvPr id="6" name="Espaço Reservado para Conteúd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7" name="Espaço Reservado para Data 3"/>
          <p:cNvSpPr>
            <a:spLocks noGrp="1"/>
          </p:cNvSpPr>
          <p:nvPr>
            <p:ph type="dt" sz="half" idx="10"/>
          </p:nvPr>
        </p:nvSpPr>
        <p:spPr/>
        <p:txBody>
          <a:bodyPr/>
          <a:lstStyle>
            <a:lvl1pPr>
              <a:defRPr/>
            </a:lvl1pPr>
          </a:lstStyle>
          <a:p>
            <a:pPr>
              <a:defRPr/>
            </a:pPr>
            <a:fld id="{3F3A2848-9410-4CE2-90E9-F04F99063114}" type="datetimeFigureOut">
              <a:rPr lang="pt-BR"/>
              <a:pPr>
                <a:defRPr/>
              </a:pPr>
              <a:t>22/02/2015</a:t>
            </a:fld>
            <a:endParaRPr lang="pt-BR"/>
          </a:p>
        </p:txBody>
      </p:sp>
      <p:sp>
        <p:nvSpPr>
          <p:cNvPr id="8" name="Espaço Reservado para Rodapé 4"/>
          <p:cNvSpPr>
            <a:spLocks noGrp="1"/>
          </p:cNvSpPr>
          <p:nvPr>
            <p:ph type="ftr" sz="quarter" idx="11"/>
          </p:nvPr>
        </p:nvSpPr>
        <p:spPr/>
        <p:txBody>
          <a:bodyPr/>
          <a:lstStyle>
            <a:lvl1pPr>
              <a:defRPr/>
            </a:lvl1pPr>
          </a:lstStyle>
          <a:p>
            <a:pPr>
              <a:defRPr/>
            </a:pPr>
            <a:endParaRPr lang="pt-BR"/>
          </a:p>
        </p:txBody>
      </p:sp>
      <p:sp>
        <p:nvSpPr>
          <p:cNvPr id="9" name="Espaço Reservado para Número de Slide 5"/>
          <p:cNvSpPr>
            <a:spLocks noGrp="1"/>
          </p:cNvSpPr>
          <p:nvPr>
            <p:ph type="sldNum" sz="quarter" idx="12"/>
          </p:nvPr>
        </p:nvSpPr>
        <p:spPr/>
        <p:txBody>
          <a:bodyPr/>
          <a:lstStyle>
            <a:lvl1pPr>
              <a:defRPr/>
            </a:lvl1pPr>
          </a:lstStyle>
          <a:p>
            <a:fld id="{60AA70D1-D55A-465B-B979-B9EB573FEADA}" type="slidenum">
              <a:rPr lang="pt-BR" altLang="pt-BR"/>
              <a:pPr/>
              <a:t>‹nº›</a:t>
            </a:fld>
            <a:endParaRPr lang="pt-BR" altLang="pt-BR"/>
          </a:p>
        </p:txBody>
      </p:sp>
    </p:spTree>
    <p:extLst>
      <p:ext uri="{BB962C8B-B14F-4D97-AF65-F5344CB8AC3E}">
        <p14:creationId xmlns:p14="http://schemas.microsoft.com/office/powerpoint/2010/main" val="40258162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Data 3"/>
          <p:cNvSpPr>
            <a:spLocks noGrp="1"/>
          </p:cNvSpPr>
          <p:nvPr>
            <p:ph type="dt" sz="half" idx="10"/>
          </p:nvPr>
        </p:nvSpPr>
        <p:spPr/>
        <p:txBody>
          <a:bodyPr/>
          <a:lstStyle>
            <a:lvl1pPr>
              <a:defRPr/>
            </a:lvl1pPr>
          </a:lstStyle>
          <a:p>
            <a:pPr>
              <a:defRPr/>
            </a:pPr>
            <a:fld id="{BAEDA42B-4FCE-4DD2-97B6-51189D0B459A}" type="datetimeFigureOut">
              <a:rPr lang="pt-BR"/>
              <a:pPr>
                <a:defRPr/>
              </a:pPr>
              <a:t>22/02/2015</a:t>
            </a:fld>
            <a:endParaRPr lang="pt-BR"/>
          </a:p>
        </p:txBody>
      </p:sp>
      <p:sp>
        <p:nvSpPr>
          <p:cNvPr id="4" name="Espaço Reservado para Rodapé 4"/>
          <p:cNvSpPr>
            <a:spLocks noGrp="1"/>
          </p:cNvSpPr>
          <p:nvPr>
            <p:ph type="ftr" sz="quarter" idx="11"/>
          </p:nvPr>
        </p:nvSpPr>
        <p:spPr/>
        <p:txBody>
          <a:bodyPr/>
          <a:lstStyle>
            <a:lvl1pPr>
              <a:defRPr/>
            </a:lvl1pPr>
          </a:lstStyle>
          <a:p>
            <a:pPr>
              <a:defRPr/>
            </a:pPr>
            <a:endParaRPr lang="pt-BR"/>
          </a:p>
        </p:txBody>
      </p:sp>
      <p:sp>
        <p:nvSpPr>
          <p:cNvPr id="5" name="Espaço Reservado para Número de Slide 5"/>
          <p:cNvSpPr>
            <a:spLocks noGrp="1"/>
          </p:cNvSpPr>
          <p:nvPr>
            <p:ph type="sldNum" sz="quarter" idx="12"/>
          </p:nvPr>
        </p:nvSpPr>
        <p:spPr/>
        <p:txBody>
          <a:bodyPr/>
          <a:lstStyle>
            <a:lvl1pPr>
              <a:defRPr/>
            </a:lvl1pPr>
          </a:lstStyle>
          <a:p>
            <a:fld id="{26813977-5AA2-44FF-A3A0-46142E0F2EC6}" type="slidenum">
              <a:rPr lang="pt-BR" altLang="pt-BR"/>
              <a:pPr/>
              <a:t>‹nº›</a:t>
            </a:fld>
            <a:endParaRPr lang="pt-BR" altLang="pt-BR"/>
          </a:p>
        </p:txBody>
      </p:sp>
    </p:spTree>
    <p:extLst>
      <p:ext uri="{BB962C8B-B14F-4D97-AF65-F5344CB8AC3E}">
        <p14:creationId xmlns:p14="http://schemas.microsoft.com/office/powerpoint/2010/main" val="26715901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3"/>
          <p:cNvSpPr>
            <a:spLocks noGrp="1"/>
          </p:cNvSpPr>
          <p:nvPr>
            <p:ph type="dt" sz="half" idx="10"/>
          </p:nvPr>
        </p:nvSpPr>
        <p:spPr/>
        <p:txBody>
          <a:bodyPr/>
          <a:lstStyle>
            <a:lvl1pPr>
              <a:defRPr/>
            </a:lvl1pPr>
          </a:lstStyle>
          <a:p>
            <a:pPr>
              <a:defRPr/>
            </a:pPr>
            <a:fld id="{AFE415BB-6A89-4FE7-AEB8-782BBFE2BFDF}" type="datetimeFigureOut">
              <a:rPr lang="pt-BR"/>
              <a:pPr>
                <a:defRPr/>
              </a:pPr>
              <a:t>22/02/2015</a:t>
            </a:fld>
            <a:endParaRPr lang="pt-BR"/>
          </a:p>
        </p:txBody>
      </p:sp>
      <p:sp>
        <p:nvSpPr>
          <p:cNvPr id="3" name="Espaço Reservado para Rodapé 4"/>
          <p:cNvSpPr>
            <a:spLocks noGrp="1"/>
          </p:cNvSpPr>
          <p:nvPr>
            <p:ph type="ftr" sz="quarter" idx="11"/>
          </p:nvPr>
        </p:nvSpPr>
        <p:spPr/>
        <p:txBody>
          <a:bodyPr/>
          <a:lstStyle>
            <a:lvl1pPr>
              <a:defRPr/>
            </a:lvl1pPr>
          </a:lstStyle>
          <a:p>
            <a:pPr>
              <a:defRPr/>
            </a:pPr>
            <a:endParaRPr lang="pt-BR"/>
          </a:p>
        </p:txBody>
      </p:sp>
      <p:sp>
        <p:nvSpPr>
          <p:cNvPr id="4" name="Espaço Reservado para Número de Slide 5"/>
          <p:cNvSpPr>
            <a:spLocks noGrp="1"/>
          </p:cNvSpPr>
          <p:nvPr>
            <p:ph type="sldNum" sz="quarter" idx="12"/>
          </p:nvPr>
        </p:nvSpPr>
        <p:spPr/>
        <p:txBody>
          <a:bodyPr/>
          <a:lstStyle>
            <a:lvl1pPr>
              <a:defRPr/>
            </a:lvl1pPr>
          </a:lstStyle>
          <a:p>
            <a:fld id="{4F4DCB61-A72D-405C-8995-54493553EA7C}" type="slidenum">
              <a:rPr lang="pt-BR" altLang="pt-BR"/>
              <a:pPr/>
              <a:t>‹nº›</a:t>
            </a:fld>
            <a:endParaRPr lang="pt-BR" altLang="pt-BR"/>
          </a:p>
        </p:txBody>
      </p:sp>
    </p:spTree>
    <p:extLst>
      <p:ext uri="{BB962C8B-B14F-4D97-AF65-F5344CB8AC3E}">
        <p14:creationId xmlns:p14="http://schemas.microsoft.com/office/powerpoint/2010/main" val="5991128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3050"/>
            <a:ext cx="3008313" cy="1162050"/>
          </a:xfrm>
        </p:spPr>
        <p:txBody>
          <a:bodyPr anchor="b"/>
          <a:lstStyle>
            <a:lvl1pPr algn="l">
              <a:defRPr sz="2000" b="1"/>
            </a:lvl1pPr>
          </a:lstStyle>
          <a:p>
            <a:r>
              <a:rPr lang="pt-BR" smtClean="0"/>
              <a:t>Clique para editar o título mestre</a:t>
            </a:r>
            <a:endParaRPr lang="pt-BR"/>
          </a:p>
        </p:txBody>
      </p:sp>
      <p:sp>
        <p:nvSpPr>
          <p:cNvPr id="3" name="Espaço Reservado para Conteúd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Tex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 texto mestre</a:t>
            </a:r>
          </a:p>
        </p:txBody>
      </p:sp>
      <p:sp>
        <p:nvSpPr>
          <p:cNvPr id="5" name="Espaço Reservado para Data 3"/>
          <p:cNvSpPr>
            <a:spLocks noGrp="1"/>
          </p:cNvSpPr>
          <p:nvPr>
            <p:ph type="dt" sz="half" idx="10"/>
          </p:nvPr>
        </p:nvSpPr>
        <p:spPr/>
        <p:txBody>
          <a:bodyPr/>
          <a:lstStyle>
            <a:lvl1pPr>
              <a:defRPr/>
            </a:lvl1pPr>
          </a:lstStyle>
          <a:p>
            <a:pPr>
              <a:defRPr/>
            </a:pPr>
            <a:fld id="{D16D37D8-11AD-47EE-90FC-C8B3415484AA}" type="datetimeFigureOut">
              <a:rPr lang="pt-BR"/>
              <a:pPr>
                <a:defRPr/>
              </a:pPr>
              <a:t>22/02/2015</a:t>
            </a:fld>
            <a:endParaRPr lang="pt-BR"/>
          </a:p>
        </p:txBody>
      </p:sp>
      <p:sp>
        <p:nvSpPr>
          <p:cNvPr id="6" name="Espaço Reservado para Rodapé 4"/>
          <p:cNvSpPr>
            <a:spLocks noGrp="1"/>
          </p:cNvSpPr>
          <p:nvPr>
            <p:ph type="ftr" sz="quarter" idx="11"/>
          </p:nvPr>
        </p:nvSpPr>
        <p:spPr/>
        <p:txBody>
          <a:bodyPr/>
          <a:lstStyle>
            <a:lvl1pPr>
              <a:defRPr/>
            </a:lvl1pPr>
          </a:lstStyle>
          <a:p>
            <a:pPr>
              <a:defRPr/>
            </a:pPr>
            <a:endParaRPr lang="pt-BR"/>
          </a:p>
        </p:txBody>
      </p:sp>
      <p:sp>
        <p:nvSpPr>
          <p:cNvPr id="7" name="Espaço Reservado para Número de Slide 5"/>
          <p:cNvSpPr>
            <a:spLocks noGrp="1"/>
          </p:cNvSpPr>
          <p:nvPr>
            <p:ph type="sldNum" sz="quarter" idx="12"/>
          </p:nvPr>
        </p:nvSpPr>
        <p:spPr/>
        <p:txBody>
          <a:bodyPr/>
          <a:lstStyle>
            <a:lvl1pPr>
              <a:defRPr/>
            </a:lvl1pPr>
          </a:lstStyle>
          <a:p>
            <a:fld id="{37635243-0BA6-4090-999A-DFF9512802AA}" type="slidenum">
              <a:rPr lang="pt-BR" altLang="pt-BR"/>
              <a:pPr/>
              <a:t>‹nº›</a:t>
            </a:fld>
            <a:endParaRPr lang="pt-BR" altLang="pt-BR"/>
          </a:p>
        </p:txBody>
      </p:sp>
    </p:spTree>
    <p:extLst>
      <p:ext uri="{BB962C8B-B14F-4D97-AF65-F5344CB8AC3E}">
        <p14:creationId xmlns:p14="http://schemas.microsoft.com/office/powerpoint/2010/main" val="11508947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1792288" y="4800600"/>
            <a:ext cx="5486400" cy="566738"/>
          </a:xfrm>
        </p:spPr>
        <p:txBody>
          <a:bodyPr anchor="b"/>
          <a:lstStyle>
            <a:lvl1pPr algn="l">
              <a:defRPr sz="2000" b="1"/>
            </a:lvl1pPr>
          </a:lstStyle>
          <a:p>
            <a:r>
              <a:rPr lang="pt-BR" smtClean="0"/>
              <a:t>Clique para editar o título mestre</a:t>
            </a:r>
            <a:endParaRPr lang="pt-BR"/>
          </a:p>
        </p:txBody>
      </p:sp>
      <p:sp>
        <p:nvSpPr>
          <p:cNvPr id="3" name="Espaço Reservado para Imagem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pt-BR" noProof="0"/>
          </a:p>
        </p:txBody>
      </p:sp>
      <p:sp>
        <p:nvSpPr>
          <p:cNvPr id="4" name="Espaço Reservado para Tex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 texto mestre</a:t>
            </a:r>
          </a:p>
        </p:txBody>
      </p:sp>
      <p:sp>
        <p:nvSpPr>
          <p:cNvPr id="5" name="Espaço Reservado para Data 3"/>
          <p:cNvSpPr>
            <a:spLocks noGrp="1"/>
          </p:cNvSpPr>
          <p:nvPr>
            <p:ph type="dt" sz="half" idx="10"/>
          </p:nvPr>
        </p:nvSpPr>
        <p:spPr/>
        <p:txBody>
          <a:bodyPr/>
          <a:lstStyle>
            <a:lvl1pPr>
              <a:defRPr/>
            </a:lvl1pPr>
          </a:lstStyle>
          <a:p>
            <a:pPr>
              <a:defRPr/>
            </a:pPr>
            <a:fld id="{5AE9B1E1-C941-4264-BDDD-8334DF35E065}" type="datetimeFigureOut">
              <a:rPr lang="pt-BR"/>
              <a:pPr>
                <a:defRPr/>
              </a:pPr>
              <a:t>22/02/2015</a:t>
            </a:fld>
            <a:endParaRPr lang="pt-BR"/>
          </a:p>
        </p:txBody>
      </p:sp>
      <p:sp>
        <p:nvSpPr>
          <p:cNvPr id="6" name="Espaço Reservado para Rodapé 4"/>
          <p:cNvSpPr>
            <a:spLocks noGrp="1"/>
          </p:cNvSpPr>
          <p:nvPr>
            <p:ph type="ftr" sz="quarter" idx="11"/>
          </p:nvPr>
        </p:nvSpPr>
        <p:spPr/>
        <p:txBody>
          <a:bodyPr/>
          <a:lstStyle>
            <a:lvl1pPr>
              <a:defRPr/>
            </a:lvl1pPr>
          </a:lstStyle>
          <a:p>
            <a:pPr>
              <a:defRPr/>
            </a:pPr>
            <a:endParaRPr lang="pt-BR"/>
          </a:p>
        </p:txBody>
      </p:sp>
      <p:sp>
        <p:nvSpPr>
          <p:cNvPr id="7" name="Espaço Reservado para Número de Slide 5"/>
          <p:cNvSpPr>
            <a:spLocks noGrp="1"/>
          </p:cNvSpPr>
          <p:nvPr>
            <p:ph type="sldNum" sz="quarter" idx="12"/>
          </p:nvPr>
        </p:nvSpPr>
        <p:spPr/>
        <p:txBody>
          <a:bodyPr/>
          <a:lstStyle>
            <a:lvl1pPr>
              <a:defRPr/>
            </a:lvl1pPr>
          </a:lstStyle>
          <a:p>
            <a:fld id="{D6412DB7-AE40-4FF9-96D7-63D98A5FE267}" type="slidenum">
              <a:rPr lang="pt-BR" altLang="pt-BR"/>
              <a:pPr/>
              <a:t>‹nº›</a:t>
            </a:fld>
            <a:endParaRPr lang="pt-BR" altLang="pt-BR"/>
          </a:p>
        </p:txBody>
      </p:sp>
    </p:spTree>
    <p:extLst>
      <p:ext uri="{BB962C8B-B14F-4D97-AF65-F5344CB8AC3E}">
        <p14:creationId xmlns:p14="http://schemas.microsoft.com/office/powerpoint/2010/main" val="10299206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Espaço Reservado para Título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pt-BR" altLang="pt-BR" smtClean="0"/>
              <a:t>Clique para editar o título mestre</a:t>
            </a:r>
          </a:p>
        </p:txBody>
      </p:sp>
      <p:sp>
        <p:nvSpPr>
          <p:cNvPr id="1027" name="Espaço Reservado para Texto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pt-BR" altLang="pt-BR" smtClean="0"/>
              <a:t>Clique para editar o texto mestre</a:t>
            </a:r>
          </a:p>
          <a:p>
            <a:pPr lvl="1"/>
            <a:r>
              <a:rPr lang="pt-BR" altLang="pt-BR" smtClean="0"/>
              <a:t>Segundo nível</a:t>
            </a:r>
          </a:p>
          <a:p>
            <a:pPr lvl="2"/>
            <a:r>
              <a:rPr lang="pt-BR" altLang="pt-BR" smtClean="0"/>
              <a:t>Terceiro nível</a:t>
            </a:r>
          </a:p>
          <a:p>
            <a:pPr lvl="3"/>
            <a:r>
              <a:rPr lang="pt-BR" altLang="pt-BR" smtClean="0"/>
              <a:t>Quarto nível</a:t>
            </a:r>
          </a:p>
          <a:p>
            <a:pPr lvl="4"/>
            <a:r>
              <a:rPr lang="pt-BR" altLang="pt-BR" smtClean="0"/>
              <a:t>Quinto nível</a:t>
            </a:r>
          </a:p>
        </p:txBody>
      </p:sp>
      <p:sp>
        <p:nvSpPr>
          <p:cNvPr id="4" name="Espaço Reservado para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AA222F63-33C6-4DD5-9DCA-1B821E87ACED}" type="datetimeFigureOut">
              <a:rPr lang="pt-BR"/>
              <a:pPr>
                <a:defRPr/>
              </a:pPr>
              <a:t>22/02/2015</a:t>
            </a:fld>
            <a:endParaRPr lang="pt-BR"/>
          </a:p>
        </p:txBody>
      </p:sp>
      <p:sp>
        <p:nvSpPr>
          <p:cNvPr id="5" name="Espaço Reservado para Rodapé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pt-BR"/>
          </a:p>
        </p:txBody>
      </p:sp>
      <p:sp>
        <p:nvSpPr>
          <p:cNvPr id="6" name="Espaço Reservado para Número de Slide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fld id="{8088620E-8455-48E5-BD48-A73AD2D21CB2}" type="slidenum">
              <a:rPr lang="pt-BR" altLang="pt-BR"/>
              <a:pPr/>
              <a:t>‹nº›</a:t>
            </a:fld>
            <a:endParaRPr lang="pt-BR" altLang="pt-B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file:///D:\Downloads\CRI01.jpg"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hyperlink" Target="PE2013-C16-DEUS%20EXISTE.flv" TargetMode="External"/><Relationship Id="rId4" Type="http://schemas.openxmlformats.org/officeDocument/2006/relationships/image" Target="../media/image16.jpeg"/></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file:///D:\Downloads\CRI03.jpg"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file:///D:\Downloads\CRI04.jpg"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file:///D:\Downloads\CRI05.jpg"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file:///D:\Downloads\CRI06.jpg"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file:///D:\Downloads\CRI08.jpg" TargetMode="External"/><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hyperlink" Target="PE2013-C16-MOTORISTA%20HONESTO.mp4" TargetMode="Externa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4.png"/><Relationship Id="rId4" Type="http://schemas.openxmlformats.org/officeDocument/2006/relationships/notesSlide" Target="../notesSlides/notesSlide17.xml"/></Relationships>
</file>

<file path=ppt/slides/_rels/slide1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file:///D:\Downloads\CRI09.jpg"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file:///D:\Downloads\CRI02.jpg"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3" r:link="rId4"/>
          <a:srcRect/>
          <a:stretch>
            <a:fillRect/>
          </a:stretch>
        </a:blipFill>
        <a:effectLst/>
      </p:bgPr>
    </p:bg>
    <p:spTree>
      <p:nvGrpSpPr>
        <p:cNvPr id="1" name=""/>
        <p:cNvGrpSpPr/>
        <p:nvPr/>
      </p:nvGrpSpPr>
      <p:grpSpPr>
        <a:xfrm>
          <a:off x="0" y="0"/>
          <a:ext cx="0" cy="0"/>
          <a:chOff x="0" y="0"/>
          <a:chExt cx="0" cy="0"/>
        </a:xfrm>
      </p:grpSpPr>
      <p:sp>
        <p:nvSpPr>
          <p:cNvPr id="5" name="Retângulo 4"/>
          <p:cNvSpPr/>
          <p:nvPr/>
        </p:nvSpPr>
        <p:spPr>
          <a:xfrm>
            <a:off x="611560" y="332656"/>
            <a:ext cx="8208912" cy="1877437"/>
          </a:xfrm>
          <a:prstGeom prst="rect">
            <a:avLst/>
          </a:prstGeom>
          <a:noFill/>
        </p:spPr>
        <p:txBody>
          <a:bodyPr>
            <a:spAutoFit/>
          </a:bodyPr>
          <a:lstStyle/>
          <a:p>
            <a:pPr algn="ctr" fontAlgn="auto">
              <a:spcBef>
                <a:spcPts val="0"/>
              </a:spcBef>
              <a:spcAft>
                <a:spcPts val="0"/>
              </a:spcAft>
              <a:defRPr/>
            </a:pPr>
            <a:r>
              <a:rPr lang="pt-BR" sz="6000" b="1" dirty="0">
                <a:ln w="18415" cmpd="sng">
                  <a:solidFill>
                    <a:srgbClr val="FFFFFF"/>
                  </a:solidFill>
                  <a:prstDash val="solid"/>
                </a:ln>
                <a:solidFill>
                  <a:srgbClr val="FFFFFF"/>
                </a:solidFill>
                <a:effectLst>
                  <a:glow rad="228600">
                    <a:schemeClr val="accent3">
                      <a:satMod val="175000"/>
                      <a:alpha val="40000"/>
                    </a:schemeClr>
                  </a:glow>
                  <a:outerShdw blurRad="63500" dir="3600000" algn="tl" rotWithShape="0">
                    <a:srgbClr val="000000">
                      <a:alpha val="70000"/>
                    </a:srgbClr>
                  </a:outerShdw>
                </a:effectLst>
                <a:latin typeface="Berlin Sans FB" pitchFamily="34" charset="0"/>
                <a:cs typeface="+mn-cs"/>
              </a:rPr>
              <a:t>CIÊNCIA X RELIGIÃO</a:t>
            </a:r>
          </a:p>
          <a:p>
            <a:pPr algn="ctr" fontAlgn="auto">
              <a:spcBef>
                <a:spcPts val="0"/>
              </a:spcBef>
              <a:spcAft>
                <a:spcPts val="0"/>
              </a:spcAft>
              <a:defRPr/>
            </a:pPr>
            <a:r>
              <a:rPr lang="pt-BR" sz="2800" b="1" dirty="0">
                <a:ln w="18415" cmpd="sng">
                  <a:solidFill>
                    <a:srgbClr val="FFFFFF"/>
                  </a:solidFill>
                  <a:prstDash val="solid"/>
                </a:ln>
                <a:solidFill>
                  <a:srgbClr val="FFFFFF"/>
                </a:solidFill>
                <a:effectLst>
                  <a:glow rad="228600">
                    <a:schemeClr val="accent3">
                      <a:satMod val="175000"/>
                      <a:alpha val="40000"/>
                    </a:schemeClr>
                  </a:glow>
                  <a:outerShdw blurRad="63500" dir="3600000" algn="tl" rotWithShape="0">
                    <a:srgbClr val="000000">
                      <a:alpha val="70000"/>
                    </a:srgbClr>
                  </a:outerShdw>
                </a:effectLst>
                <a:latin typeface="Berlin Sans FB" pitchFamily="34" charset="0"/>
                <a:cs typeface="+mn-cs"/>
              </a:rPr>
              <a:t>Pastoral Estudantil APV</a:t>
            </a:r>
          </a:p>
          <a:p>
            <a:pPr algn="ctr" fontAlgn="auto">
              <a:spcBef>
                <a:spcPts val="0"/>
              </a:spcBef>
              <a:spcAft>
                <a:spcPts val="0"/>
              </a:spcAft>
              <a:defRPr/>
            </a:pPr>
            <a:r>
              <a:rPr lang="pt-BR" sz="2800" b="1" dirty="0">
                <a:ln w="18415" cmpd="sng">
                  <a:solidFill>
                    <a:srgbClr val="FFFFFF"/>
                  </a:solidFill>
                  <a:prstDash val="solid"/>
                </a:ln>
                <a:solidFill>
                  <a:srgbClr val="FFFFFF"/>
                </a:solidFill>
                <a:effectLst>
                  <a:glow rad="228600">
                    <a:schemeClr val="accent3">
                      <a:satMod val="175000"/>
                      <a:alpha val="40000"/>
                    </a:schemeClr>
                  </a:glow>
                  <a:outerShdw blurRad="63500" dir="3600000" algn="tl" rotWithShape="0">
                    <a:srgbClr val="000000">
                      <a:alpha val="70000"/>
                    </a:srgbClr>
                  </a:outerShdw>
                </a:effectLst>
                <a:latin typeface="Berlin Sans FB" pitchFamily="34" charset="0"/>
                <a:cs typeface="+mn-cs"/>
              </a:rPr>
              <a:t>Pr. </a:t>
            </a:r>
            <a:r>
              <a:rPr lang="pt-BR" sz="2800" b="1" dirty="0" err="1">
                <a:ln w="18415" cmpd="sng">
                  <a:solidFill>
                    <a:srgbClr val="FFFFFF"/>
                  </a:solidFill>
                  <a:prstDash val="solid"/>
                </a:ln>
                <a:solidFill>
                  <a:srgbClr val="FFFFFF"/>
                </a:solidFill>
                <a:effectLst>
                  <a:glow rad="228600">
                    <a:schemeClr val="accent3">
                      <a:satMod val="175000"/>
                      <a:alpha val="40000"/>
                    </a:schemeClr>
                  </a:glow>
                  <a:outerShdw blurRad="63500" dir="3600000" algn="tl" rotWithShape="0">
                    <a:srgbClr val="000000">
                      <a:alpha val="70000"/>
                    </a:srgbClr>
                  </a:outerShdw>
                </a:effectLst>
                <a:latin typeface="Berlin Sans FB" pitchFamily="34" charset="0"/>
                <a:cs typeface="+mn-cs"/>
              </a:rPr>
              <a:t>Charlys</a:t>
            </a:r>
            <a:r>
              <a:rPr lang="pt-BR" sz="2800" b="1" dirty="0">
                <a:ln w="18415" cmpd="sng">
                  <a:solidFill>
                    <a:srgbClr val="FFFFFF"/>
                  </a:solidFill>
                  <a:prstDash val="solid"/>
                </a:ln>
                <a:solidFill>
                  <a:srgbClr val="FFFFFF"/>
                </a:solidFill>
                <a:effectLst>
                  <a:glow rad="228600">
                    <a:schemeClr val="accent3">
                      <a:satMod val="175000"/>
                      <a:alpha val="40000"/>
                    </a:schemeClr>
                  </a:glow>
                  <a:outerShdw blurRad="63500" dir="3600000" algn="tl" rotWithShape="0">
                    <a:srgbClr val="000000">
                      <a:alpha val="70000"/>
                    </a:srgbClr>
                  </a:outerShdw>
                </a:effectLst>
                <a:latin typeface="Berlin Sans FB" pitchFamily="34" charset="0"/>
                <a:cs typeface="+mn-cs"/>
              </a:rPr>
              <a:t> Siqueira</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6" descr="https://encrypted-tbn2.gstatic.com/images?q=tbn:ANd9GcRMMxmsutbg1KsL0OigoTD5o1QKKarBrpS4rDOISl22eNrAHF7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89313" y="1628775"/>
            <a:ext cx="5754687" cy="432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3" name="Picture 6" descr="http://conexaocaxias.com.br/site/wp-content/uploads/2012/01/encruzilhad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513" y="1585913"/>
            <a:ext cx="3536951" cy="436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tângulo 5"/>
          <p:cNvSpPr/>
          <p:nvPr/>
        </p:nvSpPr>
        <p:spPr>
          <a:xfrm>
            <a:off x="179512" y="328588"/>
            <a:ext cx="8789891" cy="830997"/>
          </a:xfrm>
          <a:prstGeom prst="rect">
            <a:avLst/>
          </a:prstGeom>
          <a:noFill/>
        </p:spPr>
        <p:txBody>
          <a:bodyPr>
            <a:spAutoFit/>
          </a:bodyPr>
          <a:lstStyle/>
          <a:p>
            <a:pPr algn="ctr" fontAlgn="auto">
              <a:spcBef>
                <a:spcPts val="0"/>
              </a:spcBef>
              <a:spcAft>
                <a:spcPts val="0"/>
              </a:spcAft>
              <a:defRPr/>
            </a:pPr>
            <a:r>
              <a:rPr lang="pt-BR" sz="48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pitchFamily="34" charset="0"/>
                <a:cs typeface="+mn-cs"/>
              </a:rPr>
              <a:t>Encruzilhada</a:t>
            </a:r>
            <a:r>
              <a:rPr lang="pt-BR" sz="48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pitchFamily="34" charset="0"/>
                <a:cs typeface="+mn-cs"/>
              </a:rPr>
              <a:t>!</a:t>
            </a:r>
            <a:endParaRPr lang="pt-BR" sz="48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pitchFamily="34" charset="0"/>
              <a:cs typeface="+mn-cs"/>
            </a:endParaRPr>
          </a:p>
        </p:txBody>
      </p:sp>
      <p:sp>
        <p:nvSpPr>
          <p:cNvPr id="7" name="Retângulo 6">
            <a:hlinkClick r:id="rId5" action="ppaction://hlinkfile"/>
          </p:cNvPr>
          <p:cNvSpPr/>
          <p:nvPr/>
        </p:nvSpPr>
        <p:spPr>
          <a:xfrm>
            <a:off x="4211960" y="6095037"/>
            <a:ext cx="4346062" cy="646331"/>
          </a:xfrm>
          <a:prstGeom prst="rect">
            <a:avLst/>
          </a:prstGeom>
        </p:spPr>
        <p:txBody>
          <a:bodyPr wrap="none">
            <a:spAutoFit/>
          </a:bodyPr>
          <a:lstStyle/>
          <a:p>
            <a:pPr>
              <a:defRPr/>
            </a:pPr>
            <a:r>
              <a:rPr lang="pt-BR" sz="36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pitchFamily="34" charset="0"/>
                <a:cs typeface="Arial" charset="0"/>
              </a:rPr>
              <a:t>Filme: Deus Existe?</a:t>
            </a:r>
            <a:endParaRPr lang="pt-BR" sz="3600" dirty="0">
              <a:cs typeface="Arial" charset="0"/>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0">
          <a:blip r:embed="rId3" r:link="rId4"/>
          <a:srcRect/>
          <a:stretch>
            <a:fillRect/>
          </a:stretch>
        </a:blipFill>
        <a:effectLst/>
      </p:bgPr>
    </p:bg>
    <p:spTree>
      <p:nvGrpSpPr>
        <p:cNvPr id="1" name=""/>
        <p:cNvGrpSpPr/>
        <p:nvPr/>
      </p:nvGrpSpPr>
      <p:grpSpPr>
        <a:xfrm>
          <a:off x="0" y="0"/>
          <a:ext cx="0" cy="0"/>
          <a:chOff x="0" y="0"/>
          <a:chExt cx="0" cy="0"/>
        </a:xfrm>
      </p:grpSpPr>
      <p:sp>
        <p:nvSpPr>
          <p:cNvPr id="4" name="Retângulo 3"/>
          <p:cNvSpPr/>
          <p:nvPr/>
        </p:nvSpPr>
        <p:spPr>
          <a:xfrm>
            <a:off x="354109" y="328588"/>
            <a:ext cx="7890299" cy="2308324"/>
          </a:xfrm>
          <a:prstGeom prst="rect">
            <a:avLst/>
          </a:prstGeom>
          <a:noFill/>
        </p:spPr>
        <p:txBody>
          <a:bodyPr>
            <a:spAutoFit/>
          </a:bodyPr>
          <a:lstStyle/>
          <a:p>
            <a:pPr fontAlgn="auto">
              <a:spcBef>
                <a:spcPts val="0"/>
              </a:spcBef>
              <a:spcAft>
                <a:spcPts val="0"/>
              </a:spcAft>
              <a:defRPr/>
            </a:pPr>
            <a:r>
              <a:rPr lang="pt-BR" sz="48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pitchFamily="34" charset="0"/>
                <a:cs typeface="+mn-cs"/>
              </a:rPr>
              <a:t>Todo relógio implica na existência de um relojoeiro</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0">
          <a:blip r:embed="rId3" r:link="rId4"/>
          <a:srcRect/>
          <a:stretch>
            <a:fillRect/>
          </a:stretch>
        </a:blipFill>
        <a:effectLst/>
      </p:bgPr>
    </p:bg>
    <p:spTree>
      <p:nvGrpSpPr>
        <p:cNvPr id="1" name=""/>
        <p:cNvGrpSpPr/>
        <p:nvPr/>
      </p:nvGrpSpPr>
      <p:grpSpPr>
        <a:xfrm>
          <a:off x="0" y="0"/>
          <a:ext cx="0" cy="0"/>
          <a:chOff x="0" y="0"/>
          <a:chExt cx="0" cy="0"/>
        </a:xfrm>
      </p:grpSpPr>
      <p:sp>
        <p:nvSpPr>
          <p:cNvPr id="5" name="Text Box 6"/>
          <p:cNvSpPr txBox="1">
            <a:spLocks noChangeArrowheads="1"/>
          </p:cNvSpPr>
          <p:nvPr/>
        </p:nvSpPr>
        <p:spPr bwMode="auto">
          <a:xfrm>
            <a:off x="327025" y="549275"/>
            <a:ext cx="8496300" cy="3170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fontAlgn="auto" hangingPunct="1">
              <a:spcBef>
                <a:spcPct val="50000"/>
              </a:spcBef>
              <a:spcAft>
                <a:spcPts val="0"/>
              </a:spcAft>
              <a:buFont typeface="Wingdings" pitchFamily="2" charset="2"/>
              <a:buChar char="ü"/>
              <a:defRPr/>
            </a:pPr>
            <a:r>
              <a:rPr lang="pt-BR" sz="4000" b="1" dirty="0">
                <a:solidFill>
                  <a:srgbClr val="FFFF00"/>
                </a:solidFill>
                <a:effectLst>
                  <a:outerShdw blurRad="38100" dist="38100" dir="2700000" algn="tl">
                    <a:srgbClr val="000000">
                      <a:alpha val="43137"/>
                    </a:srgbClr>
                  </a:outerShdw>
                </a:effectLst>
                <a:latin typeface="Berlin Sans FB" pitchFamily="34" charset="0"/>
                <a:cs typeface="+mn-cs"/>
              </a:rPr>
              <a:t> Nível de Oxigênio: o oxigênio corresponde a 21% da atmosfera. Se fosse 25% poderia haver incêndios espontâneos; se fosse 15% nós ficaríamos sufocados.</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0">
          <a:blip r:embed="rId3" r:link="rId4"/>
          <a:srcRect/>
          <a:stretch>
            <a:fillRect/>
          </a:stretch>
        </a:blipFill>
        <a:effectLst/>
      </p:bgPr>
    </p:bg>
    <p:spTree>
      <p:nvGrpSpPr>
        <p:cNvPr id="1" name=""/>
        <p:cNvGrpSpPr/>
        <p:nvPr/>
      </p:nvGrpSpPr>
      <p:grpSpPr>
        <a:xfrm>
          <a:off x="0" y="0"/>
          <a:ext cx="0" cy="0"/>
          <a:chOff x="0" y="0"/>
          <a:chExt cx="0" cy="0"/>
        </a:xfrm>
      </p:grpSpPr>
      <p:sp>
        <p:nvSpPr>
          <p:cNvPr id="6" name="Text Box 4"/>
          <p:cNvSpPr txBox="1">
            <a:spLocks noChangeArrowheads="1"/>
          </p:cNvSpPr>
          <p:nvPr/>
        </p:nvSpPr>
        <p:spPr bwMode="auto">
          <a:xfrm>
            <a:off x="320675" y="260350"/>
            <a:ext cx="8496300" cy="3170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fontAlgn="auto" hangingPunct="1">
              <a:spcBef>
                <a:spcPct val="50000"/>
              </a:spcBef>
              <a:spcAft>
                <a:spcPts val="0"/>
              </a:spcAft>
              <a:buFont typeface="Wingdings" pitchFamily="2" charset="2"/>
              <a:buChar char="ü"/>
              <a:defRPr/>
            </a:pPr>
            <a:r>
              <a:rPr lang="pt-BR" sz="4000" b="1" dirty="0">
                <a:solidFill>
                  <a:srgbClr val="FFFF00"/>
                </a:solidFill>
                <a:effectLst>
                  <a:outerShdw blurRad="38100" dist="38100" dir="2700000" algn="tl">
                    <a:srgbClr val="000000">
                      <a:alpha val="43137"/>
                    </a:srgbClr>
                  </a:outerShdw>
                </a:effectLst>
                <a:latin typeface="Berlin Sans FB" pitchFamily="34" charset="0"/>
                <a:cs typeface="+mn-cs"/>
              </a:rPr>
              <a:t> </a:t>
            </a:r>
            <a:r>
              <a:rPr lang="pt-BR" sz="4000" b="1" dirty="0" smtClean="0">
                <a:solidFill>
                  <a:srgbClr val="FFFF00"/>
                </a:solidFill>
                <a:effectLst>
                  <a:outerShdw blurRad="38100" dist="38100" dir="2700000" algn="tl">
                    <a:srgbClr val="000000">
                      <a:alpha val="43137"/>
                    </a:srgbClr>
                  </a:outerShdw>
                </a:effectLst>
                <a:latin typeface="Berlin Sans FB" pitchFamily="34" charset="0"/>
                <a:cs typeface="+mn-cs"/>
              </a:rPr>
              <a:t>A força </a:t>
            </a:r>
            <a:r>
              <a:rPr lang="pt-BR" sz="4000" b="1" dirty="0">
                <a:solidFill>
                  <a:srgbClr val="FFFF00"/>
                </a:solidFill>
                <a:effectLst>
                  <a:outerShdw blurRad="38100" dist="38100" dir="2700000" algn="tl">
                    <a:srgbClr val="000000">
                      <a:alpha val="43137"/>
                    </a:srgbClr>
                  </a:outerShdw>
                </a:effectLst>
                <a:latin typeface="Berlin Sans FB" pitchFamily="34" charset="0"/>
                <a:cs typeface="+mn-cs"/>
              </a:rPr>
              <a:t>da gravidade é precisa.                                 Se ela fosse alterada em 0,0000000000000000000000000000000000000001 por cento o Sol não existiria e nós </a:t>
            </a:r>
            <a:r>
              <a:rPr lang="pt-BR" sz="4000" b="1" dirty="0" smtClean="0">
                <a:solidFill>
                  <a:srgbClr val="FFFF00"/>
                </a:solidFill>
                <a:effectLst>
                  <a:outerShdw blurRad="38100" dist="38100" dir="2700000" algn="tl">
                    <a:srgbClr val="000000">
                      <a:alpha val="43137"/>
                    </a:srgbClr>
                  </a:outerShdw>
                </a:effectLst>
                <a:latin typeface="Berlin Sans FB" pitchFamily="34" charset="0"/>
                <a:cs typeface="+mn-cs"/>
              </a:rPr>
              <a:t>também.</a:t>
            </a:r>
            <a:endParaRPr lang="pt-BR" sz="4000" b="1" dirty="0">
              <a:solidFill>
                <a:srgbClr val="FFFF00"/>
              </a:solidFill>
              <a:effectLst>
                <a:outerShdw blurRad="38100" dist="38100" dir="2700000" algn="tl">
                  <a:srgbClr val="000000">
                    <a:alpha val="43137"/>
                  </a:srgbClr>
                </a:outerShdw>
              </a:effectLst>
              <a:latin typeface="Berlin Sans FB" pitchFamily="34" charset="0"/>
              <a:cs typeface="+mn-cs"/>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0">
          <a:blip r:embed="rId3" r:link="rId4"/>
          <a:srcRect/>
          <a:stretch>
            <a:fillRect/>
          </a:stretch>
        </a:blipFill>
        <a:effectLst/>
      </p:bgPr>
    </p:bg>
    <p:spTree>
      <p:nvGrpSpPr>
        <p:cNvPr id="1" name=""/>
        <p:cNvGrpSpPr/>
        <p:nvPr/>
      </p:nvGrpSpPr>
      <p:grpSpPr>
        <a:xfrm>
          <a:off x="0" y="0"/>
          <a:ext cx="0" cy="0"/>
          <a:chOff x="0" y="0"/>
          <a:chExt cx="0" cy="0"/>
        </a:xfrm>
      </p:grpSpPr>
      <p:sp>
        <p:nvSpPr>
          <p:cNvPr id="7" name="Text Box 6"/>
          <p:cNvSpPr txBox="1">
            <a:spLocks noChangeArrowheads="1"/>
          </p:cNvSpPr>
          <p:nvPr/>
        </p:nvSpPr>
        <p:spPr bwMode="auto">
          <a:xfrm>
            <a:off x="144463" y="3213100"/>
            <a:ext cx="8820150" cy="3416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fontAlgn="auto" hangingPunct="1">
              <a:spcBef>
                <a:spcPct val="50000"/>
              </a:spcBef>
              <a:spcAft>
                <a:spcPts val="0"/>
              </a:spcAft>
              <a:buFont typeface="Wingdings" pitchFamily="2" charset="2"/>
              <a:buChar char="ü"/>
              <a:defRPr/>
            </a:pPr>
            <a:r>
              <a:rPr lang="pt-BR" sz="3600" b="1" dirty="0">
                <a:solidFill>
                  <a:schemeClr val="bg1"/>
                </a:solidFill>
                <a:effectLst>
                  <a:outerShdw blurRad="38100" dist="38100" dir="2700000" algn="tl">
                    <a:srgbClr val="000000">
                      <a:alpha val="43137"/>
                    </a:srgbClr>
                  </a:outerShdw>
                </a:effectLst>
                <a:latin typeface="Berlin Sans FB" pitchFamily="34" charset="0"/>
                <a:cs typeface="+mn-cs"/>
              </a:rPr>
              <a:t>O astrofísico Hugh Ross calculou qual era a probabilidade de todas </a:t>
            </a:r>
            <a:r>
              <a:rPr lang="pt-BR" sz="3600" b="1" dirty="0" smtClean="0">
                <a:solidFill>
                  <a:schemeClr val="bg1"/>
                </a:solidFill>
                <a:effectLst>
                  <a:outerShdw blurRad="38100" dist="38100" dir="2700000" algn="tl">
                    <a:srgbClr val="000000">
                      <a:alpha val="43137"/>
                    </a:srgbClr>
                  </a:outerShdw>
                </a:effectLst>
                <a:latin typeface="Berlin Sans FB" pitchFamily="34" charset="0"/>
                <a:cs typeface="+mn-cs"/>
              </a:rPr>
              <a:t>as condições para que houvesse vida na terra (pelo menos 122</a:t>
            </a:r>
            <a:r>
              <a:rPr lang="pt-BR" sz="3600" b="1" dirty="0">
                <a:solidFill>
                  <a:schemeClr val="bg1"/>
                </a:solidFill>
                <a:effectLst>
                  <a:outerShdw blurRad="38100" dist="38100" dir="2700000" algn="tl">
                    <a:srgbClr val="000000">
                      <a:alpha val="43137"/>
                    </a:srgbClr>
                  </a:outerShdw>
                </a:effectLst>
                <a:latin typeface="Berlin Sans FB" pitchFamily="34" charset="0"/>
                <a:cs typeface="+mn-cs"/>
              </a:rPr>
              <a:t>) </a:t>
            </a:r>
            <a:r>
              <a:rPr lang="pt-BR" sz="3600" b="1" dirty="0" smtClean="0">
                <a:solidFill>
                  <a:schemeClr val="bg1"/>
                </a:solidFill>
                <a:effectLst>
                  <a:outerShdw blurRad="38100" dist="38100" dir="2700000" algn="tl">
                    <a:srgbClr val="000000">
                      <a:alpha val="43137"/>
                    </a:srgbClr>
                  </a:outerShdw>
                </a:effectLst>
                <a:latin typeface="Berlin Sans FB" pitchFamily="34" charset="0"/>
                <a:cs typeface="+mn-cs"/>
              </a:rPr>
              <a:t>surgissem do </a:t>
            </a:r>
            <a:r>
              <a:rPr lang="pt-BR" sz="3600" b="1" dirty="0">
                <a:solidFill>
                  <a:schemeClr val="bg1"/>
                </a:solidFill>
                <a:effectLst>
                  <a:outerShdw blurRad="38100" dist="38100" dir="2700000" algn="tl">
                    <a:srgbClr val="000000">
                      <a:alpha val="43137"/>
                    </a:srgbClr>
                  </a:outerShdw>
                </a:effectLst>
                <a:latin typeface="Berlin Sans FB" pitchFamily="34" charset="0"/>
                <a:cs typeface="+mn-cs"/>
              </a:rPr>
              <a:t>nada. Ele concluiu que a chance é de uma em  1 seguido de 138 zeros. </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ítulo 1"/>
          <p:cNvSpPr>
            <a:spLocks noGrp="1"/>
          </p:cNvSpPr>
          <p:nvPr>
            <p:ph type="title"/>
          </p:nvPr>
        </p:nvSpPr>
        <p:spPr/>
        <p:txBody>
          <a:bodyPr/>
          <a:lstStyle/>
          <a:p>
            <a:pPr eaLnBrk="1" hangingPunct="1"/>
            <a:endParaRPr lang="pt-BR" altLang="pt-BR" smtClean="0"/>
          </a:p>
        </p:txBody>
      </p:sp>
      <p:sp>
        <p:nvSpPr>
          <p:cNvPr id="15363" name="Espaço Reservado para Conteúdo 2"/>
          <p:cNvSpPr>
            <a:spLocks noGrp="1"/>
          </p:cNvSpPr>
          <p:nvPr>
            <p:ph idx="1"/>
          </p:nvPr>
        </p:nvSpPr>
        <p:spPr/>
        <p:txBody>
          <a:bodyPr/>
          <a:lstStyle/>
          <a:p>
            <a:pPr eaLnBrk="1" hangingPunct="1"/>
            <a:endParaRPr lang="pt-BR" altLang="pt-BR" smtClean="0"/>
          </a:p>
        </p:txBody>
      </p:sp>
      <p:pic>
        <p:nvPicPr>
          <p:cNvPr id="15364"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25" y="0"/>
            <a:ext cx="91344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tângulo 4"/>
          <p:cNvSpPr/>
          <p:nvPr/>
        </p:nvSpPr>
        <p:spPr>
          <a:xfrm>
            <a:off x="683568" y="365755"/>
            <a:ext cx="7890299" cy="830997"/>
          </a:xfrm>
          <a:prstGeom prst="rect">
            <a:avLst/>
          </a:prstGeom>
          <a:noFill/>
        </p:spPr>
        <p:txBody>
          <a:bodyPr>
            <a:spAutoFit/>
          </a:bodyPr>
          <a:lstStyle/>
          <a:p>
            <a:pPr algn="ctr" fontAlgn="auto">
              <a:spcBef>
                <a:spcPts val="0"/>
              </a:spcBef>
              <a:spcAft>
                <a:spcPts val="0"/>
              </a:spcAft>
              <a:defRPr/>
            </a:pPr>
            <a:r>
              <a:rPr lang="pt-BR" sz="48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pitchFamily="34" charset="0"/>
                <a:cs typeface="+mn-cs"/>
              </a:rPr>
              <a:t>Senso de Religiosidade</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0">
          <a:blip r:embed="rId2" r:link="rId3"/>
          <a:srcRect/>
          <a:stretch>
            <a:fillRect/>
          </a:stretch>
        </a:blipFill>
        <a:effectLst/>
      </p:bgPr>
    </p:bg>
    <p:spTree>
      <p:nvGrpSpPr>
        <p:cNvPr id="1" name=""/>
        <p:cNvGrpSpPr/>
        <p:nvPr/>
      </p:nvGrpSpPr>
      <p:grpSpPr>
        <a:xfrm>
          <a:off x="0" y="0"/>
          <a:ext cx="0" cy="0"/>
          <a:chOff x="0" y="0"/>
          <a:chExt cx="0" cy="0"/>
        </a:xfrm>
      </p:grpSpPr>
      <p:sp>
        <p:nvSpPr>
          <p:cNvPr id="5" name="Text Box 2"/>
          <p:cNvSpPr txBox="1">
            <a:spLocks noChangeArrowheads="1"/>
          </p:cNvSpPr>
          <p:nvPr/>
        </p:nvSpPr>
        <p:spPr bwMode="auto">
          <a:xfrm>
            <a:off x="250825" y="333375"/>
            <a:ext cx="8677275" cy="6200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fontAlgn="auto" hangingPunct="1">
              <a:spcBef>
                <a:spcPct val="50000"/>
              </a:spcBef>
              <a:spcAft>
                <a:spcPts val="0"/>
              </a:spcAft>
              <a:buFont typeface="Wingdings" pitchFamily="2" charset="2"/>
              <a:buChar char="ü"/>
              <a:defRPr/>
            </a:pPr>
            <a:r>
              <a:rPr lang="pt-BR" sz="3200" b="1" dirty="0">
                <a:solidFill>
                  <a:schemeClr val="bg1"/>
                </a:solidFill>
                <a:effectLst>
                  <a:outerShdw blurRad="38100" dist="38100" dir="2700000" algn="tl">
                    <a:srgbClr val="000000">
                      <a:alpha val="43137"/>
                    </a:srgbClr>
                  </a:outerShdw>
                </a:effectLst>
                <a:latin typeface="Berlin Sans FB" pitchFamily="34" charset="0"/>
                <a:cs typeface="+mn-cs"/>
              </a:rPr>
              <a:t> </a:t>
            </a:r>
            <a:r>
              <a:rPr lang="ja-JP" altLang="pt-BR" sz="3200" b="1" dirty="0">
                <a:solidFill>
                  <a:schemeClr val="bg1"/>
                </a:solidFill>
                <a:effectLst>
                  <a:outerShdw blurRad="38100" dist="38100" dir="2700000" algn="tl">
                    <a:srgbClr val="000000">
                      <a:alpha val="43137"/>
                    </a:srgbClr>
                  </a:outerShdw>
                </a:effectLst>
                <a:latin typeface="Berlin Sans FB" pitchFamily="34" charset="0"/>
                <a:cs typeface="+mn-cs"/>
              </a:rPr>
              <a:t>“</a:t>
            </a:r>
            <a:r>
              <a:rPr lang="pt-BR" altLang="ja-JP" sz="3200" b="1" dirty="0">
                <a:solidFill>
                  <a:schemeClr val="bg1"/>
                </a:solidFill>
                <a:effectLst>
                  <a:outerShdw blurRad="38100" dist="38100" dir="2700000" algn="tl">
                    <a:srgbClr val="000000">
                      <a:alpha val="43137"/>
                    </a:srgbClr>
                  </a:outerShdw>
                </a:effectLst>
                <a:latin typeface="Berlin Sans FB" pitchFamily="34" charset="0"/>
                <a:cs typeface="+mn-cs"/>
              </a:rPr>
              <a:t>As criaturas não nascem com desejos, a menos que exista uma satisfação para eles. Um bebê sente fome; bem, existe uma coisa chamada comida. Um patinho quer nadar; existe uma coisa chamada água. Os homens sentem desejo sexual; existe uma coisa chamada sexo. Se eu encontrar em mim mesmo um desejo que nenhuma experiência neste mundo possa satisfazer, a explicação mais provável é que fui feito para outro mundo</a:t>
            </a:r>
            <a:r>
              <a:rPr lang="ja-JP" altLang="pt-BR" sz="3200" b="1" dirty="0">
                <a:solidFill>
                  <a:schemeClr val="bg1"/>
                </a:solidFill>
                <a:effectLst>
                  <a:outerShdw blurRad="38100" dist="38100" dir="2700000" algn="tl">
                    <a:srgbClr val="000000">
                      <a:alpha val="43137"/>
                    </a:srgbClr>
                  </a:outerShdw>
                </a:effectLst>
                <a:latin typeface="Berlin Sans FB" pitchFamily="34" charset="0"/>
                <a:cs typeface="+mn-cs"/>
              </a:rPr>
              <a:t>”</a:t>
            </a:r>
            <a:r>
              <a:rPr lang="pt-BR" altLang="ja-JP" sz="3200" b="1" dirty="0">
                <a:solidFill>
                  <a:schemeClr val="bg1"/>
                </a:solidFill>
                <a:effectLst>
                  <a:outerShdw blurRad="38100" dist="38100" dir="2700000" algn="tl">
                    <a:srgbClr val="000000">
                      <a:alpha val="43137"/>
                    </a:srgbClr>
                  </a:outerShdw>
                </a:effectLst>
                <a:latin typeface="Berlin Sans FB" pitchFamily="34" charset="0"/>
                <a:cs typeface="+mn-cs"/>
              </a:rPr>
              <a:t> </a:t>
            </a:r>
          </a:p>
          <a:p>
            <a:pPr algn="ctr" eaLnBrk="1" fontAlgn="auto" hangingPunct="1">
              <a:spcBef>
                <a:spcPct val="50000"/>
              </a:spcBef>
              <a:spcAft>
                <a:spcPts val="0"/>
              </a:spcAft>
              <a:buFont typeface="Wingdings" pitchFamily="2" charset="2"/>
              <a:buNone/>
              <a:defRPr/>
            </a:pPr>
            <a:r>
              <a:rPr lang="pt-BR" sz="3200" b="1" dirty="0">
                <a:solidFill>
                  <a:schemeClr val="bg1"/>
                </a:solidFill>
                <a:effectLst>
                  <a:outerShdw blurRad="38100" dist="38100" dir="2700000" algn="tl">
                    <a:srgbClr val="000000">
                      <a:alpha val="43137"/>
                    </a:srgbClr>
                  </a:outerShdw>
                </a:effectLst>
                <a:latin typeface="Berlin Sans FB" pitchFamily="34" charset="0"/>
                <a:cs typeface="+mn-cs"/>
              </a:rPr>
              <a:t>C.S. Lewis, </a:t>
            </a:r>
            <a:r>
              <a:rPr lang="pt-BR" sz="3200" b="1" i="1" dirty="0" err="1">
                <a:solidFill>
                  <a:schemeClr val="bg1"/>
                </a:solidFill>
                <a:effectLst>
                  <a:outerShdw blurRad="38100" dist="38100" dir="2700000" algn="tl">
                    <a:srgbClr val="000000">
                      <a:alpha val="43137"/>
                    </a:srgbClr>
                  </a:outerShdw>
                </a:effectLst>
                <a:latin typeface="Berlin Sans FB" pitchFamily="34" charset="0"/>
                <a:cs typeface="+mn-cs"/>
              </a:rPr>
              <a:t>Mere</a:t>
            </a:r>
            <a:r>
              <a:rPr lang="pt-BR" sz="3200" b="1" i="1" dirty="0">
                <a:solidFill>
                  <a:schemeClr val="bg1"/>
                </a:solidFill>
                <a:effectLst>
                  <a:outerShdw blurRad="38100" dist="38100" dir="2700000" algn="tl">
                    <a:srgbClr val="000000">
                      <a:alpha val="43137"/>
                    </a:srgbClr>
                  </a:outerShdw>
                </a:effectLst>
                <a:latin typeface="Berlin Sans FB" pitchFamily="34" charset="0"/>
                <a:cs typeface="+mn-cs"/>
              </a:rPr>
              <a:t> </a:t>
            </a:r>
            <a:r>
              <a:rPr lang="pt-BR" sz="3200" b="1" i="1" dirty="0" err="1">
                <a:solidFill>
                  <a:schemeClr val="bg1"/>
                </a:solidFill>
                <a:effectLst>
                  <a:outerShdw blurRad="38100" dist="38100" dir="2700000" algn="tl">
                    <a:srgbClr val="000000">
                      <a:alpha val="43137"/>
                    </a:srgbClr>
                  </a:outerShdw>
                </a:effectLst>
                <a:latin typeface="Berlin Sans FB" pitchFamily="34" charset="0"/>
                <a:cs typeface="+mn-cs"/>
              </a:rPr>
              <a:t>Christianity</a:t>
            </a:r>
            <a:r>
              <a:rPr lang="pt-BR" sz="3200" b="1" dirty="0">
                <a:solidFill>
                  <a:schemeClr val="bg1"/>
                </a:solidFill>
                <a:effectLst>
                  <a:outerShdw blurRad="38100" dist="38100" dir="2700000" algn="tl">
                    <a:srgbClr val="000000">
                      <a:alpha val="43137"/>
                    </a:srgbClr>
                  </a:outerShdw>
                </a:effectLst>
                <a:latin typeface="Berlin Sans FB" pitchFamily="34" charset="0"/>
                <a:cs typeface="+mn-cs"/>
              </a:rPr>
              <a:t>, p.121</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ítulo 1"/>
          <p:cNvSpPr>
            <a:spLocks noGrp="1"/>
          </p:cNvSpPr>
          <p:nvPr>
            <p:ph type="title"/>
          </p:nvPr>
        </p:nvSpPr>
        <p:spPr/>
        <p:txBody>
          <a:bodyPr/>
          <a:lstStyle/>
          <a:p>
            <a:pPr eaLnBrk="1" hangingPunct="1"/>
            <a:endParaRPr lang="pt-BR" altLang="pt-BR" smtClean="0"/>
          </a:p>
        </p:txBody>
      </p:sp>
      <p:sp>
        <p:nvSpPr>
          <p:cNvPr id="17411" name="Espaço Reservado para Conteúdo 2"/>
          <p:cNvSpPr>
            <a:spLocks noGrp="1"/>
          </p:cNvSpPr>
          <p:nvPr>
            <p:ph idx="1"/>
          </p:nvPr>
        </p:nvSpPr>
        <p:spPr/>
        <p:txBody>
          <a:bodyPr/>
          <a:lstStyle/>
          <a:p>
            <a:pPr eaLnBrk="1" hangingPunct="1"/>
            <a:endParaRPr lang="pt-BR" altLang="pt-BR" smtClean="0"/>
          </a:p>
        </p:txBody>
      </p:sp>
      <p:pic>
        <p:nvPicPr>
          <p:cNvPr id="17412" name="Picture 2" descr="http://sobralnews.com.br/novo/wp-content/uploads/2012/12/bem-e-mal-de-saulo-a-paul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288"/>
            <a:ext cx="9144000" cy="685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tângulo 4"/>
          <p:cNvSpPr/>
          <p:nvPr/>
        </p:nvSpPr>
        <p:spPr>
          <a:xfrm>
            <a:off x="858165" y="-27384"/>
            <a:ext cx="7890299" cy="1015663"/>
          </a:xfrm>
          <a:prstGeom prst="rect">
            <a:avLst/>
          </a:prstGeom>
          <a:noFill/>
        </p:spPr>
        <p:txBody>
          <a:bodyP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auto">
              <a:spcBef>
                <a:spcPts val="0"/>
              </a:spcBef>
              <a:spcAft>
                <a:spcPts val="0"/>
              </a:spcAft>
              <a:defRPr/>
            </a:pPr>
            <a:r>
              <a:rPr lang="pt-BR" sz="6000" b="1" i="1" dirty="0">
                <a:ln w="11430"/>
                <a:effectLst>
                  <a:outerShdw blurRad="50800" dist="39000" dir="5460000" algn="tl">
                    <a:srgbClr val="000000">
                      <a:alpha val="38000"/>
                    </a:srgbClr>
                  </a:outerShdw>
                </a:effectLst>
                <a:latin typeface="+mn-lt"/>
                <a:cs typeface="+mn-cs"/>
              </a:rPr>
              <a:t>Mora</a:t>
            </a:r>
            <a:r>
              <a:rPr lang="pt-BR" sz="6000" b="1" i="1" dirty="0">
                <a:ln w="11430"/>
                <a:solidFill>
                  <a:schemeClr val="bg1"/>
                </a:solidFill>
                <a:effectLst>
                  <a:outerShdw blurRad="50800" dist="39000" dir="5460000" algn="tl">
                    <a:srgbClr val="000000">
                      <a:alpha val="38000"/>
                    </a:srgbClr>
                  </a:outerShdw>
                </a:effectLst>
                <a:latin typeface="+mn-lt"/>
                <a:cs typeface="+mn-cs"/>
              </a:rPr>
              <a:t>lidade</a:t>
            </a:r>
            <a:endParaRPr lang="pt-BR" sz="4800" b="1" i="1" dirty="0">
              <a:ln w="11430"/>
              <a:solidFill>
                <a:schemeClr val="bg1"/>
              </a:solidFill>
              <a:effectLst>
                <a:outerShdw blurRad="50800" dist="39000" dir="5460000" algn="tl">
                  <a:srgbClr val="000000">
                    <a:alpha val="38000"/>
                  </a:srgbClr>
                </a:outerShdw>
              </a:effectLst>
              <a:latin typeface="+mn-lt"/>
              <a:cs typeface="+mn-cs"/>
            </a:endParaRPr>
          </a:p>
        </p:txBody>
      </p:sp>
      <p:sp>
        <p:nvSpPr>
          <p:cNvPr id="6" name="Retângulo 5">
            <a:hlinkClick r:id="rId4" action="ppaction://hlinkfile"/>
          </p:cNvPr>
          <p:cNvSpPr/>
          <p:nvPr/>
        </p:nvSpPr>
        <p:spPr>
          <a:xfrm>
            <a:off x="4211960" y="5877272"/>
            <a:ext cx="4461478" cy="646331"/>
          </a:xfrm>
          <a:prstGeom prst="rect">
            <a:avLst/>
          </a:prstGeom>
        </p:spPr>
        <p:txBody>
          <a:bodyPr wrap="none">
            <a:spAutoFit/>
          </a:bodyPr>
          <a:lstStyle/>
          <a:p>
            <a:pPr>
              <a:defRPr/>
            </a:pPr>
            <a:r>
              <a:rPr lang="pt-BR" sz="36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pitchFamily="34" charset="0"/>
                <a:cs typeface="Arial" charset="0"/>
              </a:rPr>
              <a:t>Filme: Honestidade</a:t>
            </a:r>
            <a:endParaRPr lang="pt-BR" sz="3600" dirty="0">
              <a:cs typeface="Arial" charset="0"/>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E2013-C16-MOTORISTA HONESTO">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95536" y="296652"/>
            <a:ext cx="8352928" cy="6264696"/>
          </a:xfrm>
          <a:prstGeom prst="rect">
            <a:avLst/>
          </a:prstGeom>
        </p:spPr>
      </p:pic>
    </p:spTree>
    <p:extLst>
      <p:ext uri="{BB962C8B-B14F-4D97-AF65-F5344CB8AC3E}">
        <p14:creationId xmlns:p14="http://schemas.microsoft.com/office/powerpoint/2010/main" val="50030917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0">
          <a:blip r:embed="rId3" r:link="rId4"/>
          <a:srcRect/>
          <a:stretch>
            <a:fillRect/>
          </a:stretch>
        </a:blipFill>
        <a:effectLst/>
      </p:bgPr>
    </p:bg>
    <p:spTree>
      <p:nvGrpSpPr>
        <p:cNvPr id="1" name=""/>
        <p:cNvGrpSpPr/>
        <p:nvPr/>
      </p:nvGrpSpPr>
      <p:grpSpPr>
        <a:xfrm>
          <a:off x="0" y="0"/>
          <a:ext cx="0" cy="0"/>
          <a:chOff x="0" y="0"/>
          <a:chExt cx="0" cy="0"/>
        </a:xfrm>
      </p:grpSpPr>
      <p:sp>
        <p:nvSpPr>
          <p:cNvPr id="5" name="Text Box 2"/>
          <p:cNvSpPr txBox="1">
            <a:spLocks noChangeArrowheads="1"/>
          </p:cNvSpPr>
          <p:nvPr/>
        </p:nvSpPr>
        <p:spPr bwMode="auto">
          <a:xfrm>
            <a:off x="323850" y="404813"/>
            <a:ext cx="8496300" cy="6154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fontAlgn="auto" hangingPunct="1">
              <a:spcBef>
                <a:spcPct val="50000"/>
              </a:spcBef>
              <a:spcAft>
                <a:spcPts val="0"/>
              </a:spcAft>
              <a:buFont typeface="Wingdings" pitchFamily="2" charset="2"/>
              <a:buNone/>
              <a:defRPr/>
            </a:pPr>
            <a:r>
              <a:rPr lang="pt-BR" sz="3200" b="1" dirty="0">
                <a:solidFill>
                  <a:schemeClr val="bg1"/>
                </a:solidFill>
                <a:effectLst>
                  <a:outerShdw blurRad="38100" dist="38100" dir="2700000" algn="tl">
                    <a:srgbClr val="000000">
                      <a:alpha val="43137"/>
                    </a:srgbClr>
                  </a:outerShdw>
                </a:effectLst>
                <a:latin typeface="Berlin Sans FB" pitchFamily="34" charset="0"/>
                <a:cs typeface="+mn-cs"/>
              </a:rPr>
              <a:t> </a:t>
            </a:r>
            <a:r>
              <a:rPr lang="ja-JP" altLang="pt-BR" sz="3200" b="1" dirty="0">
                <a:solidFill>
                  <a:schemeClr val="bg1"/>
                </a:solidFill>
                <a:effectLst>
                  <a:outerShdw blurRad="38100" dist="38100" dir="2700000" algn="tl">
                    <a:srgbClr val="000000">
                      <a:alpha val="43137"/>
                    </a:srgbClr>
                  </a:outerShdw>
                </a:effectLst>
                <a:latin typeface="Berlin Sans FB" pitchFamily="34" charset="0"/>
                <a:cs typeface="+mn-cs"/>
              </a:rPr>
              <a:t>“</a:t>
            </a:r>
            <a:r>
              <a:rPr lang="pt-BR" altLang="ja-JP" sz="3200" b="1" dirty="0">
                <a:solidFill>
                  <a:schemeClr val="bg1"/>
                </a:solidFill>
                <a:effectLst>
                  <a:outerShdw blurRad="38100" dist="38100" dir="2700000" algn="tl">
                    <a:srgbClr val="000000">
                      <a:alpha val="43137"/>
                    </a:srgbClr>
                  </a:outerShdw>
                </a:effectLst>
                <a:latin typeface="Berlin Sans FB" pitchFamily="34" charset="0"/>
                <a:cs typeface="+mn-cs"/>
              </a:rPr>
              <a:t>Há muitas teorias interessantes (genética comportamental) nessa área, mas são insuficientes para explicar os nobres atos altruístas que admiramos... Se estou caminhando à beira de um rio, vejo uma pessoa se afogar e decido ajudá-la mesmo pondo em risco a minha vida, de onde vem esse impulso? Nada na teoria da evolução pode explicar a noção de certo e errado, a moral, que parece ser exclusiva da espécie </a:t>
            </a:r>
            <a:r>
              <a:rPr lang="pt-BR" altLang="ja-JP" sz="3200" b="1" dirty="0" smtClean="0">
                <a:solidFill>
                  <a:schemeClr val="bg1"/>
                </a:solidFill>
                <a:effectLst>
                  <a:outerShdw blurRad="38100" dist="38100" dir="2700000" algn="tl">
                    <a:srgbClr val="000000">
                      <a:alpha val="43137"/>
                    </a:srgbClr>
                  </a:outerShdw>
                </a:effectLst>
                <a:latin typeface="Berlin Sans FB" pitchFamily="34" charset="0"/>
                <a:cs typeface="+mn-cs"/>
              </a:rPr>
              <a:t>humana” </a:t>
            </a:r>
          </a:p>
          <a:p>
            <a:pPr algn="ctr" eaLnBrk="1" fontAlgn="auto" hangingPunct="1">
              <a:spcBef>
                <a:spcPct val="50000"/>
              </a:spcBef>
              <a:spcAft>
                <a:spcPts val="0"/>
              </a:spcAft>
              <a:buFont typeface="Wingdings" pitchFamily="2" charset="2"/>
              <a:buNone/>
              <a:defRPr/>
            </a:pPr>
            <a:r>
              <a:rPr lang="pt-BR" altLang="ja-JP" sz="2800" b="1" dirty="0" smtClean="0">
                <a:solidFill>
                  <a:schemeClr val="bg1"/>
                </a:solidFill>
                <a:effectLst>
                  <a:outerShdw blurRad="38100" dist="38100" dir="2700000" algn="tl">
                    <a:srgbClr val="000000">
                      <a:alpha val="43137"/>
                    </a:srgbClr>
                  </a:outerShdw>
                </a:effectLst>
                <a:latin typeface="Berlin Sans FB" pitchFamily="34" charset="0"/>
                <a:cs typeface="+mn-cs"/>
              </a:rPr>
              <a:t>Dr. Francis Collins</a:t>
            </a:r>
            <a:endParaRPr lang="pt-BR" sz="2800" b="1" dirty="0">
              <a:solidFill>
                <a:schemeClr val="bg1"/>
              </a:solidFill>
              <a:effectLst>
                <a:outerShdw blurRad="38100" dist="38100" dir="2700000" algn="tl">
                  <a:srgbClr val="000000">
                    <a:alpha val="43137"/>
                  </a:srgbClr>
                </a:outerShdw>
              </a:effectLst>
              <a:latin typeface="Berlin Sans FB" pitchFamily="34" charset="0"/>
              <a:cs typeface="+mn-cs"/>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4" descr="https://encrypted-tbn3.gstatic.com/images?q=tbn:ANd9GcSqzMW-9zJFg2OByhQcUttsu3Fe8tznCoD-l17hLnOoZ1_OyFjXH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4663" y="1905000"/>
            <a:ext cx="4881562" cy="3659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tângulo 3"/>
          <p:cNvSpPr/>
          <p:nvPr/>
        </p:nvSpPr>
        <p:spPr>
          <a:xfrm>
            <a:off x="0" y="332656"/>
            <a:ext cx="9144000" cy="1015663"/>
          </a:xfrm>
          <a:prstGeom prst="rect">
            <a:avLst/>
          </a:prstGeom>
          <a:noFill/>
        </p:spPr>
        <p:txBody>
          <a:bodyPr>
            <a:spAutoFit/>
          </a:bodyPr>
          <a:lstStyle/>
          <a:p>
            <a:pPr algn="ctr" fontAlgn="auto">
              <a:spcBef>
                <a:spcPts val="0"/>
              </a:spcBef>
              <a:spcAft>
                <a:spcPts val="0"/>
              </a:spcAft>
              <a:defRPr/>
            </a:pPr>
            <a:r>
              <a:rPr lang="pt-BR" sz="6000" b="1" dirty="0">
                <a:ln w="10541" cmpd="sng">
                  <a:solidFill>
                    <a:srgbClr val="7D7D7D">
                      <a:tint val="100000"/>
                      <a:shade val="100000"/>
                      <a:satMod val="110000"/>
                    </a:srgbClr>
                  </a:solidFill>
                  <a:prstDash val="solid"/>
                </a:ln>
                <a:solidFill>
                  <a:schemeClr val="bg1"/>
                </a:solidFill>
                <a:effectLst>
                  <a:glow rad="228600">
                    <a:schemeClr val="accent4">
                      <a:satMod val="175000"/>
                      <a:alpha val="40000"/>
                    </a:schemeClr>
                  </a:glow>
                  <a:outerShdw blurRad="38100" dist="38100" dir="2700000" algn="tl">
                    <a:srgbClr val="000000">
                      <a:alpha val="43137"/>
                    </a:srgbClr>
                  </a:outerShdw>
                </a:effectLst>
                <a:latin typeface="Berlin Sans FB" pitchFamily="34" charset="0"/>
                <a:cs typeface="+mn-cs"/>
              </a:rPr>
              <a:t>Podem se entender?</a:t>
            </a:r>
            <a:endParaRPr lang="pt-BR" sz="5400" b="1" dirty="0">
              <a:ln w="10541" cmpd="sng">
                <a:solidFill>
                  <a:srgbClr val="7D7D7D">
                    <a:tint val="100000"/>
                    <a:shade val="100000"/>
                    <a:satMod val="110000"/>
                  </a:srgbClr>
                </a:solidFill>
                <a:prstDash val="solid"/>
              </a:ln>
              <a:solidFill>
                <a:schemeClr val="bg1"/>
              </a:solidFill>
              <a:effectLst>
                <a:glow rad="228600">
                  <a:schemeClr val="accent4">
                    <a:satMod val="175000"/>
                    <a:alpha val="40000"/>
                  </a:schemeClr>
                </a:glow>
                <a:outerShdw blurRad="38100" dist="38100" dir="2700000" algn="tl">
                  <a:srgbClr val="000000">
                    <a:alpha val="43137"/>
                  </a:srgbClr>
                </a:outerShdw>
              </a:effectLst>
              <a:latin typeface="Berlin Sans FB" pitchFamily="34" charset="0"/>
              <a:cs typeface="+mn-cs"/>
            </a:endParaRPr>
          </a:p>
        </p:txBody>
      </p:sp>
      <p:pic>
        <p:nvPicPr>
          <p:cNvPr id="3076" name="Picture 5" descr="http://neoateismodelirio.files.wordpress.com/2009/08/ciencia_versus_religiao1.jpg%3Fw%3D700"/>
          <p:cNvPicPr>
            <a:picLocks noChangeAspect="1" noChangeArrowheads="1"/>
          </p:cNvPicPr>
          <p:nvPr/>
        </p:nvPicPr>
        <p:blipFill>
          <a:blip r:embed="rId4">
            <a:extLst>
              <a:ext uri="{28A0092B-C50C-407E-A947-70E740481C1C}">
                <a14:useLocalDpi xmlns:a14="http://schemas.microsoft.com/office/drawing/2010/main" val="0"/>
              </a:ext>
            </a:extLst>
          </a:blip>
          <a:srcRect l="806" t="2106" r="4166" b="1248"/>
          <a:stretch>
            <a:fillRect/>
          </a:stretch>
        </p:blipFill>
        <p:spPr bwMode="auto">
          <a:xfrm>
            <a:off x="-36513" y="2060575"/>
            <a:ext cx="4321176" cy="351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ítulo 1"/>
          <p:cNvSpPr>
            <a:spLocks noGrp="1"/>
          </p:cNvSpPr>
          <p:nvPr>
            <p:ph type="title"/>
          </p:nvPr>
        </p:nvSpPr>
        <p:spPr/>
        <p:txBody>
          <a:bodyPr/>
          <a:lstStyle/>
          <a:p>
            <a:pPr eaLnBrk="1" hangingPunct="1"/>
            <a:endParaRPr lang="pt-BR" altLang="pt-BR" smtClean="0"/>
          </a:p>
        </p:txBody>
      </p:sp>
      <p:sp>
        <p:nvSpPr>
          <p:cNvPr id="19459" name="Espaço Reservado para Conteúdo 2"/>
          <p:cNvSpPr>
            <a:spLocks noGrp="1"/>
          </p:cNvSpPr>
          <p:nvPr>
            <p:ph idx="1"/>
          </p:nvPr>
        </p:nvSpPr>
        <p:spPr/>
        <p:txBody>
          <a:bodyPr/>
          <a:lstStyle/>
          <a:p>
            <a:pPr eaLnBrk="1" hangingPunct="1"/>
            <a:endParaRPr lang="pt-BR" altLang="pt-BR" smtClean="0"/>
          </a:p>
        </p:txBody>
      </p:sp>
      <p:pic>
        <p:nvPicPr>
          <p:cNvPr id="19460" name="Picture 2" descr="http://2.bp.blogspot.com/-UDdxeWohD_g/UFEiLo0P2-I/AAAAAAAAAlY/0-EKubdOlGs/s1600/mundo-nas-maos-5bda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lgbttobacco.files.wordpress.com/2011/04/collins-francis-nih.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950" y="109538"/>
            <a:ext cx="4238625" cy="663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9" name="Picture 4" descr="http://www.rodrigooller.com/wp-content/uploads/2012/01/livrobiologoaceitoudeus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24363" y="114300"/>
            <a:ext cx="4535487" cy="6529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1.bp.blogspot.com/-8oYyAufA21M/T94p3rznsRI/AAAAAAAADqA/F8aUFzNT5bE/s1600/francis-collins-original_thumb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5925" y="527050"/>
            <a:ext cx="5524500" cy="268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3" name="Picture 2" descr="http://veja.abril.com.br/070207/imagens/cartas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76600" y="2565400"/>
            <a:ext cx="5543550" cy="3892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ttps://encrypted-tbn0.gstatic.com/images?q=tbn:ANd9GcSAy43JXDFBTdWL3jc6gXJ3ZCHm1WTASKTiRaa5ilqCrxu2Ra-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575" y="57150"/>
            <a:ext cx="4416425" cy="673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7" name="Picture 4" descr="http://www.livrosepessoas.com/wp-content/uploads/2011/05/A-Caixa-Preta-de-Darwin-Beh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0263" y="60325"/>
            <a:ext cx="4387850" cy="672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http://www.uh.edu/news-events/stories/Koeni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575" y="104775"/>
            <a:ext cx="4344988" cy="6548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1" name="Picture 4" descr="http://images.livrariasaraiva.com.br/imagem/imagem.dll?pro_id=4232492&amp;L=125&amp;qld=50&amp;A=-1&amp;PIM_I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95813" y="134938"/>
            <a:ext cx="4352925" cy="651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ângulo 3"/>
          <p:cNvSpPr/>
          <p:nvPr/>
        </p:nvSpPr>
        <p:spPr>
          <a:xfrm>
            <a:off x="817609" y="116632"/>
            <a:ext cx="7508787" cy="923330"/>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auto">
              <a:spcBef>
                <a:spcPts val="0"/>
              </a:spcBef>
              <a:spcAft>
                <a:spcPts val="0"/>
              </a:spcAft>
              <a:defRPr/>
            </a:pPr>
            <a:r>
              <a:rPr lang="en-US" sz="5400" b="1" dirty="0" err="1">
                <a:ln w="11430"/>
                <a:solidFill>
                  <a:schemeClr val="bg1"/>
                </a:solidFill>
                <a:effectLst>
                  <a:glow rad="228600">
                    <a:schemeClr val="accent4">
                      <a:satMod val="175000"/>
                      <a:alpha val="40000"/>
                    </a:schemeClr>
                  </a:glow>
                  <a:outerShdw blurRad="38100" dist="38100" dir="2700000" algn="tl">
                    <a:srgbClr val="000000">
                      <a:alpha val="43137"/>
                    </a:srgbClr>
                  </a:outerShdw>
                </a:effectLst>
                <a:latin typeface="Berlin Sans FB" pitchFamily="34" charset="0"/>
                <a:cs typeface="+mn-cs"/>
              </a:rPr>
              <a:t>Qual</a:t>
            </a:r>
            <a:r>
              <a:rPr lang="en-US" sz="5400" b="1" dirty="0">
                <a:ln w="11430"/>
                <a:solidFill>
                  <a:schemeClr val="bg1"/>
                </a:solidFill>
                <a:effectLst>
                  <a:glow rad="228600">
                    <a:schemeClr val="accent4">
                      <a:satMod val="175000"/>
                      <a:alpha val="40000"/>
                    </a:schemeClr>
                  </a:glow>
                  <a:outerShdw blurRad="38100" dist="38100" dir="2700000" algn="tl">
                    <a:srgbClr val="000000">
                      <a:alpha val="43137"/>
                    </a:srgbClr>
                  </a:outerShdw>
                </a:effectLst>
                <a:latin typeface="Berlin Sans FB" pitchFamily="34" charset="0"/>
                <a:cs typeface="+mn-cs"/>
              </a:rPr>
              <a:t> é a </a:t>
            </a:r>
            <a:r>
              <a:rPr lang="en-US" sz="5400" b="1" dirty="0" err="1">
                <a:ln w="11430"/>
                <a:solidFill>
                  <a:schemeClr val="bg1"/>
                </a:solidFill>
                <a:effectLst>
                  <a:glow rad="228600">
                    <a:schemeClr val="accent4">
                      <a:satMod val="175000"/>
                      <a:alpha val="40000"/>
                    </a:schemeClr>
                  </a:glow>
                  <a:outerShdw blurRad="38100" dist="38100" dir="2700000" algn="tl">
                    <a:srgbClr val="000000">
                      <a:alpha val="43137"/>
                    </a:srgbClr>
                  </a:outerShdw>
                </a:effectLst>
                <a:latin typeface="Berlin Sans FB" pitchFamily="34" charset="0"/>
                <a:cs typeface="+mn-cs"/>
              </a:rPr>
              <a:t>importância</a:t>
            </a:r>
            <a:r>
              <a:rPr lang="en-US" sz="5400" b="1" dirty="0">
                <a:ln w="11430"/>
                <a:solidFill>
                  <a:schemeClr val="bg1"/>
                </a:solidFill>
                <a:effectLst>
                  <a:glow rad="228600">
                    <a:schemeClr val="accent4">
                      <a:satMod val="175000"/>
                      <a:alpha val="40000"/>
                    </a:schemeClr>
                  </a:glow>
                  <a:outerShdw blurRad="38100" dist="38100" dir="2700000" algn="tl">
                    <a:srgbClr val="000000">
                      <a:alpha val="43137"/>
                    </a:srgbClr>
                  </a:outerShdw>
                </a:effectLst>
                <a:latin typeface="Berlin Sans FB" pitchFamily="34" charset="0"/>
                <a:cs typeface="+mn-cs"/>
              </a:rPr>
              <a:t>?</a:t>
            </a:r>
            <a:endParaRPr lang="pt-BR" sz="5400" b="1" dirty="0">
              <a:ln w="11430"/>
              <a:solidFill>
                <a:schemeClr val="bg1"/>
              </a:solidFill>
              <a:effectLst>
                <a:glow rad="228600">
                  <a:schemeClr val="accent4">
                    <a:satMod val="175000"/>
                    <a:alpha val="40000"/>
                  </a:schemeClr>
                </a:glow>
                <a:outerShdw blurRad="38100" dist="38100" dir="2700000" algn="tl">
                  <a:srgbClr val="000000">
                    <a:alpha val="43137"/>
                  </a:srgbClr>
                </a:outerShdw>
              </a:effectLst>
              <a:latin typeface="Berlin Sans FB" pitchFamily="34" charset="0"/>
              <a:cs typeface="+mn-cs"/>
            </a:endParaRPr>
          </a:p>
        </p:txBody>
      </p:sp>
      <p:pic>
        <p:nvPicPr>
          <p:cNvPr id="8195" name="Picture 4" descr="http://1.bp.blogspot.com/-AZ2Qsa_0Rb0/TIPcF4NBZHI/AAAAAAAAAg4/qkhStgJlkzQ/s1600/F_E_RA%257E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84275"/>
            <a:ext cx="9163050" cy="5700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CaixaDeTexto 1"/>
          <p:cNvSpPr txBox="1"/>
          <p:nvPr/>
        </p:nvSpPr>
        <p:spPr>
          <a:xfrm>
            <a:off x="468313" y="1484313"/>
            <a:ext cx="5975350" cy="1693862"/>
          </a:xfrm>
          <a:prstGeom prst="rect">
            <a:avLst/>
          </a:prstGeom>
          <a:noFill/>
        </p:spPr>
        <p:txBody>
          <a:bodyPr>
            <a:spAutoFit/>
          </a:bodyPr>
          <a:lstStyle/>
          <a:p>
            <a:pPr fontAlgn="auto">
              <a:spcBef>
                <a:spcPts val="0"/>
              </a:spcBef>
              <a:spcAft>
                <a:spcPts val="0"/>
              </a:spcAft>
              <a:defRPr/>
            </a:pPr>
            <a:r>
              <a:rPr lang="en-US" sz="2800" b="1" dirty="0">
                <a:solidFill>
                  <a:schemeClr val="bg1"/>
                </a:solidFill>
                <a:effectLst>
                  <a:outerShdw blurRad="38100" dist="38100" dir="2700000" algn="tl">
                    <a:srgbClr val="000000">
                      <a:alpha val="43137"/>
                    </a:srgbClr>
                  </a:outerShdw>
                </a:effectLst>
                <a:latin typeface="Corbel" pitchFamily="34" charset="0"/>
                <a:cs typeface="+mn-cs"/>
              </a:rPr>
              <a:t>“</a:t>
            </a:r>
            <a:r>
              <a:rPr lang="en-US" sz="2800" b="1" dirty="0" err="1">
                <a:solidFill>
                  <a:schemeClr val="bg1"/>
                </a:solidFill>
                <a:effectLst>
                  <a:outerShdw blurRad="38100" dist="38100" dir="2700000" algn="tl">
                    <a:srgbClr val="000000">
                      <a:alpha val="43137"/>
                    </a:srgbClr>
                  </a:outerShdw>
                </a:effectLst>
                <a:latin typeface="Corbel" pitchFamily="34" charset="0"/>
                <a:cs typeface="+mn-cs"/>
              </a:rPr>
              <a:t>Estejam</a:t>
            </a:r>
            <a:r>
              <a:rPr lang="en-US" sz="2800" b="1" dirty="0">
                <a:solidFill>
                  <a:schemeClr val="bg1"/>
                </a:solidFill>
                <a:effectLst>
                  <a:outerShdw blurRad="38100" dist="38100" dir="2700000" algn="tl">
                    <a:srgbClr val="000000">
                      <a:alpha val="43137"/>
                    </a:srgbClr>
                  </a:outerShdw>
                </a:effectLst>
                <a:latin typeface="Corbel" pitchFamily="34" charset="0"/>
                <a:cs typeface="+mn-cs"/>
              </a:rPr>
              <a:t> </a:t>
            </a:r>
            <a:r>
              <a:rPr lang="en-US" sz="2800" b="1" dirty="0" err="1">
                <a:solidFill>
                  <a:schemeClr val="bg1"/>
                </a:solidFill>
                <a:effectLst>
                  <a:outerShdw blurRad="38100" dist="38100" dir="2700000" algn="tl">
                    <a:srgbClr val="000000">
                      <a:alpha val="43137"/>
                    </a:srgbClr>
                  </a:outerShdw>
                </a:effectLst>
                <a:latin typeface="Corbel" pitchFamily="34" charset="0"/>
                <a:cs typeface="+mn-cs"/>
              </a:rPr>
              <a:t>preparados</a:t>
            </a:r>
            <a:r>
              <a:rPr lang="en-US" sz="2800" b="1" dirty="0">
                <a:solidFill>
                  <a:schemeClr val="bg1"/>
                </a:solidFill>
                <a:effectLst>
                  <a:outerShdw blurRad="38100" dist="38100" dir="2700000" algn="tl">
                    <a:srgbClr val="000000">
                      <a:alpha val="43137"/>
                    </a:srgbClr>
                  </a:outerShdw>
                </a:effectLst>
                <a:latin typeface="Corbel" pitchFamily="34" charset="0"/>
                <a:cs typeface="+mn-cs"/>
              </a:rPr>
              <a:t> </a:t>
            </a:r>
            <a:r>
              <a:rPr lang="en-US" sz="2800" b="1" dirty="0" err="1">
                <a:solidFill>
                  <a:schemeClr val="bg1"/>
                </a:solidFill>
                <a:effectLst>
                  <a:outerShdw blurRad="38100" dist="38100" dir="2700000" algn="tl">
                    <a:srgbClr val="000000">
                      <a:alpha val="43137"/>
                    </a:srgbClr>
                  </a:outerShdw>
                </a:effectLst>
                <a:latin typeface="Corbel" pitchFamily="34" charset="0"/>
                <a:cs typeface="+mn-cs"/>
              </a:rPr>
              <a:t>para</a:t>
            </a:r>
            <a:r>
              <a:rPr lang="en-US" sz="2800" b="1" dirty="0">
                <a:solidFill>
                  <a:schemeClr val="bg1"/>
                </a:solidFill>
                <a:effectLst>
                  <a:outerShdw blurRad="38100" dist="38100" dir="2700000" algn="tl">
                    <a:srgbClr val="000000">
                      <a:alpha val="43137"/>
                    </a:srgbClr>
                  </a:outerShdw>
                </a:effectLst>
                <a:latin typeface="Corbel" pitchFamily="34" charset="0"/>
                <a:cs typeface="+mn-cs"/>
              </a:rPr>
              <a:t> responder a </a:t>
            </a:r>
            <a:r>
              <a:rPr lang="en-US" sz="2800" b="1" dirty="0" err="1">
                <a:solidFill>
                  <a:schemeClr val="bg1"/>
                </a:solidFill>
                <a:effectLst>
                  <a:outerShdw blurRad="38100" dist="38100" dir="2700000" algn="tl">
                    <a:srgbClr val="000000">
                      <a:alpha val="43137"/>
                    </a:srgbClr>
                  </a:outerShdw>
                </a:effectLst>
                <a:latin typeface="Corbel" pitchFamily="34" charset="0"/>
                <a:cs typeface="+mn-cs"/>
              </a:rPr>
              <a:t>qualquer</a:t>
            </a:r>
            <a:r>
              <a:rPr lang="en-US" sz="2800" b="1" dirty="0">
                <a:solidFill>
                  <a:schemeClr val="bg1"/>
                </a:solidFill>
                <a:effectLst>
                  <a:outerShdw blurRad="38100" dist="38100" dir="2700000" algn="tl">
                    <a:srgbClr val="000000">
                      <a:alpha val="43137"/>
                    </a:srgbClr>
                  </a:outerShdw>
                </a:effectLst>
                <a:latin typeface="Corbel" pitchFamily="34" charset="0"/>
                <a:cs typeface="+mn-cs"/>
              </a:rPr>
              <a:t> </a:t>
            </a:r>
            <a:r>
              <a:rPr lang="en-US" sz="2800" b="1" dirty="0" err="1">
                <a:solidFill>
                  <a:schemeClr val="bg1"/>
                </a:solidFill>
                <a:effectLst>
                  <a:outerShdw blurRad="38100" dist="38100" dir="2700000" algn="tl">
                    <a:srgbClr val="000000">
                      <a:alpha val="43137"/>
                    </a:srgbClr>
                  </a:outerShdw>
                </a:effectLst>
                <a:latin typeface="Corbel" pitchFamily="34" charset="0"/>
                <a:cs typeface="+mn-cs"/>
              </a:rPr>
              <a:t>pessoa</a:t>
            </a:r>
            <a:r>
              <a:rPr lang="en-US" sz="2800" b="1" dirty="0">
                <a:solidFill>
                  <a:schemeClr val="bg1"/>
                </a:solidFill>
                <a:effectLst>
                  <a:outerShdw blurRad="38100" dist="38100" dir="2700000" algn="tl">
                    <a:srgbClr val="000000">
                      <a:alpha val="43137"/>
                    </a:srgbClr>
                  </a:outerShdw>
                </a:effectLst>
                <a:latin typeface="Corbel" pitchFamily="34" charset="0"/>
                <a:cs typeface="+mn-cs"/>
              </a:rPr>
              <a:t> </a:t>
            </a:r>
            <a:r>
              <a:rPr lang="en-US" sz="2800" b="1" dirty="0" err="1">
                <a:solidFill>
                  <a:schemeClr val="bg1"/>
                </a:solidFill>
                <a:effectLst>
                  <a:outerShdw blurRad="38100" dist="38100" dir="2700000" algn="tl">
                    <a:srgbClr val="000000">
                      <a:alpha val="43137"/>
                    </a:srgbClr>
                  </a:outerShdw>
                </a:effectLst>
                <a:latin typeface="Corbel" pitchFamily="34" charset="0"/>
                <a:cs typeface="+mn-cs"/>
              </a:rPr>
              <a:t>que</a:t>
            </a:r>
            <a:r>
              <a:rPr lang="en-US" sz="2800" b="1" dirty="0">
                <a:solidFill>
                  <a:schemeClr val="bg1"/>
                </a:solidFill>
                <a:effectLst>
                  <a:outerShdw blurRad="38100" dist="38100" dir="2700000" algn="tl">
                    <a:srgbClr val="000000">
                      <a:alpha val="43137"/>
                    </a:srgbClr>
                  </a:outerShdw>
                </a:effectLst>
                <a:latin typeface="Corbel" pitchFamily="34" charset="0"/>
                <a:cs typeface="+mn-cs"/>
              </a:rPr>
              <a:t> </a:t>
            </a:r>
            <a:r>
              <a:rPr lang="en-US" sz="2800" b="1" dirty="0" err="1">
                <a:solidFill>
                  <a:schemeClr val="bg1"/>
                </a:solidFill>
                <a:effectLst>
                  <a:outerShdw blurRad="38100" dist="38100" dir="2700000" algn="tl">
                    <a:srgbClr val="000000">
                      <a:alpha val="43137"/>
                    </a:srgbClr>
                  </a:outerShdw>
                </a:effectLst>
                <a:latin typeface="Corbel" pitchFamily="34" charset="0"/>
                <a:cs typeface="+mn-cs"/>
              </a:rPr>
              <a:t>pedir</a:t>
            </a:r>
            <a:r>
              <a:rPr lang="en-US" sz="2800" b="1" dirty="0">
                <a:solidFill>
                  <a:schemeClr val="bg1"/>
                </a:solidFill>
                <a:effectLst>
                  <a:outerShdw blurRad="38100" dist="38100" dir="2700000" algn="tl">
                    <a:srgbClr val="000000">
                      <a:alpha val="43137"/>
                    </a:srgbClr>
                  </a:outerShdw>
                </a:effectLst>
                <a:latin typeface="Corbel" pitchFamily="34" charset="0"/>
                <a:cs typeface="+mn-cs"/>
              </a:rPr>
              <a:t> a </a:t>
            </a:r>
            <a:r>
              <a:rPr lang="en-US" sz="2800" b="1" dirty="0" err="1">
                <a:solidFill>
                  <a:schemeClr val="bg1"/>
                </a:solidFill>
                <a:effectLst>
                  <a:outerShdw blurRad="38100" dist="38100" dir="2700000" algn="tl">
                    <a:srgbClr val="000000">
                      <a:alpha val="43137"/>
                    </a:srgbClr>
                  </a:outerShdw>
                </a:effectLst>
                <a:latin typeface="Corbel" pitchFamily="34" charset="0"/>
                <a:cs typeface="+mn-cs"/>
              </a:rPr>
              <a:t>razão</a:t>
            </a:r>
            <a:r>
              <a:rPr lang="en-US" sz="2800" b="1" dirty="0">
                <a:solidFill>
                  <a:schemeClr val="bg1"/>
                </a:solidFill>
                <a:effectLst>
                  <a:outerShdw blurRad="38100" dist="38100" dir="2700000" algn="tl">
                    <a:srgbClr val="000000">
                      <a:alpha val="43137"/>
                    </a:srgbClr>
                  </a:outerShdw>
                </a:effectLst>
                <a:latin typeface="Corbel" pitchFamily="34" charset="0"/>
                <a:cs typeface="+mn-cs"/>
              </a:rPr>
              <a:t> da </a:t>
            </a:r>
            <a:r>
              <a:rPr lang="en-US" sz="2800" b="1" dirty="0" err="1">
                <a:solidFill>
                  <a:schemeClr val="bg1"/>
                </a:solidFill>
                <a:effectLst>
                  <a:outerShdw blurRad="38100" dist="38100" dir="2700000" algn="tl">
                    <a:srgbClr val="000000">
                      <a:alpha val="43137"/>
                    </a:srgbClr>
                  </a:outerShdw>
                </a:effectLst>
                <a:latin typeface="Corbel" pitchFamily="34" charset="0"/>
                <a:cs typeface="+mn-cs"/>
              </a:rPr>
              <a:t>esperança</a:t>
            </a:r>
            <a:r>
              <a:rPr lang="en-US" sz="2800" b="1" dirty="0">
                <a:solidFill>
                  <a:schemeClr val="bg1"/>
                </a:solidFill>
                <a:effectLst>
                  <a:outerShdw blurRad="38100" dist="38100" dir="2700000" algn="tl">
                    <a:srgbClr val="000000">
                      <a:alpha val="43137"/>
                    </a:srgbClr>
                  </a:outerShdw>
                </a:effectLst>
                <a:latin typeface="Corbel" pitchFamily="34" charset="0"/>
                <a:cs typeface="+mn-cs"/>
              </a:rPr>
              <a:t> </a:t>
            </a:r>
            <a:r>
              <a:rPr lang="en-US" sz="2800" b="1" dirty="0" err="1">
                <a:solidFill>
                  <a:schemeClr val="bg1"/>
                </a:solidFill>
                <a:effectLst>
                  <a:outerShdw blurRad="38100" dist="38100" dir="2700000" algn="tl">
                    <a:srgbClr val="000000">
                      <a:alpha val="43137"/>
                    </a:srgbClr>
                  </a:outerShdw>
                </a:effectLst>
                <a:latin typeface="Corbel" pitchFamily="34" charset="0"/>
                <a:cs typeface="+mn-cs"/>
              </a:rPr>
              <a:t>que</a:t>
            </a:r>
            <a:r>
              <a:rPr lang="en-US" sz="2800" b="1" dirty="0">
                <a:solidFill>
                  <a:schemeClr val="bg1"/>
                </a:solidFill>
                <a:effectLst>
                  <a:outerShdw blurRad="38100" dist="38100" dir="2700000" algn="tl">
                    <a:srgbClr val="000000">
                      <a:alpha val="43137"/>
                    </a:srgbClr>
                  </a:outerShdw>
                </a:effectLst>
                <a:latin typeface="Corbel" pitchFamily="34" charset="0"/>
                <a:cs typeface="+mn-cs"/>
              </a:rPr>
              <a:t> </a:t>
            </a:r>
            <a:r>
              <a:rPr lang="en-US" sz="2800" b="1" dirty="0" err="1">
                <a:solidFill>
                  <a:schemeClr val="bg1"/>
                </a:solidFill>
                <a:effectLst>
                  <a:outerShdw blurRad="38100" dist="38100" dir="2700000" algn="tl">
                    <a:srgbClr val="000000">
                      <a:alpha val="43137"/>
                    </a:srgbClr>
                  </a:outerShdw>
                </a:effectLst>
                <a:latin typeface="Corbel" pitchFamily="34" charset="0"/>
                <a:cs typeface="+mn-cs"/>
              </a:rPr>
              <a:t>há</a:t>
            </a:r>
            <a:r>
              <a:rPr lang="en-US" sz="2800" b="1" dirty="0">
                <a:solidFill>
                  <a:schemeClr val="bg1"/>
                </a:solidFill>
                <a:effectLst>
                  <a:outerShdw blurRad="38100" dist="38100" dir="2700000" algn="tl">
                    <a:srgbClr val="000000">
                      <a:alpha val="43137"/>
                    </a:srgbClr>
                  </a:outerShdw>
                </a:effectLst>
                <a:latin typeface="Corbel" pitchFamily="34" charset="0"/>
                <a:cs typeface="+mn-cs"/>
              </a:rPr>
              <a:t> </a:t>
            </a:r>
            <a:r>
              <a:rPr lang="en-US" sz="2800" b="1" dirty="0" err="1">
                <a:solidFill>
                  <a:schemeClr val="bg1"/>
                </a:solidFill>
                <a:effectLst>
                  <a:outerShdw blurRad="38100" dist="38100" dir="2700000" algn="tl">
                    <a:srgbClr val="000000">
                      <a:alpha val="43137"/>
                    </a:srgbClr>
                  </a:outerShdw>
                </a:effectLst>
                <a:latin typeface="Corbel" pitchFamily="34" charset="0"/>
                <a:cs typeface="+mn-cs"/>
              </a:rPr>
              <a:t>em</a:t>
            </a:r>
            <a:r>
              <a:rPr lang="en-US" sz="2800" b="1" dirty="0">
                <a:solidFill>
                  <a:schemeClr val="bg1"/>
                </a:solidFill>
                <a:effectLst>
                  <a:outerShdw blurRad="38100" dist="38100" dir="2700000" algn="tl">
                    <a:srgbClr val="000000">
                      <a:alpha val="43137"/>
                    </a:srgbClr>
                  </a:outerShdw>
                </a:effectLst>
                <a:latin typeface="Corbel" pitchFamily="34" charset="0"/>
                <a:cs typeface="+mn-cs"/>
              </a:rPr>
              <a:t> </a:t>
            </a:r>
            <a:r>
              <a:rPr lang="en-US" sz="2800" b="1" dirty="0" err="1">
                <a:solidFill>
                  <a:schemeClr val="bg1"/>
                </a:solidFill>
                <a:effectLst>
                  <a:outerShdw blurRad="38100" dist="38100" dir="2700000" algn="tl">
                    <a:srgbClr val="000000">
                      <a:alpha val="43137"/>
                    </a:srgbClr>
                  </a:outerShdw>
                </a:effectLst>
                <a:latin typeface="Corbel" pitchFamily="34" charset="0"/>
                <a:cs typeface="+mn-cs"/>
              </a:rPr>
              <a:t>vós</a:t>
            </a:r>
            <a:r>
              <a:rPr lang="en-US" sz="2800" b="1" dirty="0">
                <a:solidFill>
                  <a:schemeClr val="bg1"/>
                </a:solidFill>
                <a:effectLst>
                  <a:outerShdw blurRad="38100" dist="38100" dir="2700000" algn="tl">
                    <a:srgbClr val="000000">
                      <a:alpha val="43137"/>
                    </a:srgbClr>
                  </a:outerShdw>
                </a:effectLst>
                <a:latin typeface="Corbel" pitchFamily="34" charset="0"/>
                <a:cs typeface="+mn-cs"/>
              </a:rPr>
              <a:t>” </a:t>
            </a:r>
          </a:p>
          <a:p>
            <a:pPr fontAlgn="auto">
              <a:spcBef>
                <a:spcPts val="0"/>
              </a:spcBef>
              <a:spcAft>
                <a:spcPts val="0"/>
              </a:spcAft>
              <a:defRPr/>
            </a:pPr>
            <a:r>
              <a:rPr lang="en-US" sz="2000" dirty="0">
                <a:solidFill>
                  <a:schemeClr val="bg1"/>
                </a:solidFill>
                <a:latin typeface="Corbel" pitchFamily="34" charset="0"/>
                <a:cs typeface="+mn-cs"/>
              </a:rPr>
              <a:t>(I Pedro 3:15)</a:t>
            </a:r>
            <a:endParaRPr lang="pt-BR" sz="2000" dirty="0">
              <a:solidFill>
                <a:schemeClr val="bg1"/>
              </a:solidFill>
              <a:latin typeface="Corbel" pitchFamily="34" charset="0"/>
              <a:cs typeface="+mn-cs"/>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http://4.bp.blogspot.com/-r92wa2wm7oQ/UCK5pQnBIWI/AAAAAAAADiY/juFzuOs09C4/s1600/metodo-cientifico-x-religios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713" y="1773238"/>
            <a:ext cx="9067800" cy="489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tângulo 3"/>
          <p:cNvSpPr/>
          <p:nvPr/>
        </p:nvSpPr>
        <p:spPr>
          <a:xfrm>
            <a:off x="879637" y="188640"/>
            <a:ext cx="7508787" cy="923330"/>
          </a:xfrm>
          <a:prstGeom prst="rect">
            <a:avLst/>
          </a:prstGeom>
          <a:noFill/>
        </p:spPr>
        <p:txBody>
          <a:bodyPr wrap="none">
            <a:spAutoFit/>
          </a:bodyPr>
          <a:lstStyle/>
          <a:p>
            <a:pPr algn="ctr" fontAlgn="auto">
              <a:spcBef>
                <a:spcPts val="0"/>
              </a:spcBef>
              <a:spcAft>
                <a:spcPts val="0"/>
              </a:spcAft>
              <a:defRPr/>
            </a:pPr>
            <a:r>
              <a:rPr lang="en-US" sz="5400" b="1" dirty="0" err="1">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pitchFamily="34" charset="0"/>
                <a:cs typeface="+mn-cs"/>
              </a:rPr>
              <a:t>Qual</a:t>
            </a:r>
            <a:r>
              <a:rPr lang="en-US" sz="54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pitchFamily="34" charset="0"/>
                <a:cs typeface="+mn-cs"/>
              </a:rPr>
              <a:t> é a </a:t>
            </a:r>
            <a:r>
              <a:rPr lang="en-US" sz="5400" b="1" dirty="0" err="1">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pitchFamily="34" charset="0"/>
                <a:cs typeface="+mn-cs"/>
              </a:rPr>
              <a:t>importância</a:t>
            </a:r>
            <a:r>
              <a:rPr lang="en-US" sz="54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pitchFamily="34" charset="0"/>
                <a:cs typeface="+mn-cs"/>
              </a:rPr>
              <a:t>?</a:t>
            </a:r>
            <a:endParaRPr lang="pt-BR" sz="54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pitchFamily="34" charset="0"/>
              <a:cs typeface="+mn-cs"/>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0">
          <a:blip r:embed="rId3" r:link="rId4"/>
          <a:srcRect/>
          <a:stretch>
            <a:fillRect/>
          </a:stretch>
        </a:blipFill>
        <a:effectLst/>
      </p:bgPr>
    </p:bg>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
</file>

<file path=ppt/theme/theme1.xml><?xml version="1.0" encoding="utf-8"?>
<a:theme xmlns:a="http://schemas.openxmlformats.org/drawingml/2006/main" name="Tema do Office">
  <a:themeElements>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o Office">
  <a:themeElements>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183</TotalTime>
  <Words>1582</Words>
  <Application>Microsoft Office PowerPoint</Application>
  <PresentationFormat>Apresentação na tela (4:3)</PresentationFormat>
  <Paragraphs>61</Paragraphs>
  <Slides>20</Slides>
  <Notes>19</Notes>
  <HiddenSlides>0</HiddenSlides>
  <MMClips>1</MMClips>
  <ScaleCrop>false</ScaleCrop>
  <HeadingPairs>
    <vt:vector size="6" baseType="variant">
      <vt:variant>
        <vt:lpstr>Fontes usadas</vt:lpstr>
      </vt:variant>
      <vt:variant>
        <vt:i4>6</vt:i4>
      </vt:variant>
      <vt:variant>
        <vt:lpstr>Tema</vt:lpstr>
      </vt:variant>
      <vt:variant>
        <vt:i4>1</vt:i4>
      </vt:variant>
      <vt:variant>
        <vt:lpstr>Títulos de slides</vt:lpstr>
      </vt:variant>
      <vt:variant>
        <vt:i4>20</vt:i4>
      </vt:variant>
    </vt:vector>
  </HeadingPairs>
  <TitlesOfParts>
    <vt:vector size="27" baseType="lpstr">
      <vt:lpstr>Calibri</vt:lpstr>
      <vt:lpstr>Arial</vt:lpstr>
      <vt:lpstr>Corbel</vt:lpstr>
      <vt:lpstr>Berlin Sans FB</vt:lpstr>
      <vt:lpstr>ＭＳ Ｐゴシック</vt:lpstr>
      <vt:lpstr>Wingdings</vt:lpstr>
      <vt:lpstr>Tema do Office</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PE2013-C16-CIÊNCIA X RELIGIÃO</dc:title>
  <dc:subject>PASTOR DE ESCOLA</dc:subject>
  <dc:creator>Pr. MARCELO AUGUSTO DE CARVALHO;APV - Charlys Siqueira</dc:creator>
  <cp:keywords>www.4tons.com</cp:keywords>
  <dc:description>COMÉRCIO PROIBIDO. USO PESSOAL</dc:description>
  <cp:lastModifiedBy>pr. marcelo carvalho</cp:lastModifiedBy>
  <cp:revision>25</cp:revision>
  <dcterms:created xsi:type="dcterms:W3CDTF">2013-02-22T19:32:27Z</dcterms:created>
  <dcterms:modified xsi:type="dcterms:W3CDTF">2015-02-22T14:55:31Z</dcterms:modified>
  <cp:category>CAPELAS 2013</cp:category>
</cp:coreProperties>
</file>