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6" r:id="rId9"/>
    <p:sldId id="329" r:id="rId10"/>
    <p:sldId id="330" r:id="rId11"/>
    <p:sldId id="572" r:id="rId12"/>
    <p:sldId id="331" r:id="rId13"/>
    <p:sldId id="332" r:id="rId14"/>
    <p:sldId id="577" r:id="rId15"/>
    <p:sldId id="333" r:id="rId16"/>
    <p:sldId id="334" r:id="rId17"/>
    <p:sldId id="578" r:id="rId18"/>
    <p:sldId id="335" r:id="rId19"/>
    <p:sldId id="336" r:id="rId20"/>
    <p:sldId id="579" r:id="rId21"/>
    <p:sldId id="337" r:id="rId22"/>
    <p:sldId id="338" r:id="rId23"/>
    <p:sldId id="580" r:id="rId24"/>
    <p:sldId id="339" r:id="rId25"/>
    <p:sldId id="340" r:id="rId26"/>
    <p:sldId id="581" r:id="rId27"/>
    <p:sldId id="422" r:id="rId28"/>
    <p:sldId id="423" r:id="rId29"/>
    <p:sldId id="582" r:id="rId30"/>
    <p:sldId id="528" r:id="rId31"/>
    <p:sldId id="550" r:id="rId32"/>
    <p:sldId id="583" r:id="rId33"/>
    <p:sldId id="529" r:id="rId34"/>
    <p:sldId id="551" r:id="rId35"/>
    <p:sldId id="584" r:id="rId36"/>
    <p:sldId id="530" r:id="rId37"/>
    <p:sldId id="552" r:id="rId38"/>
    <p:sldId id="585" r:id="rId39"/>
    <p:sldId id="531" r:id="rId40"/>
    <p:sldId id="553" r:id="rId41"/>
    <p:sldId id="586" r:id="rId42"/>
    <p:sldId id="532" r:id="rId43"/>
    <p:sldId id="554" r:id="rId44"/>
    <p:sldId id="587" r:id="rId45"/>
    <p:sldId id="533" r:id="rId46"/>
    <p:sldId id="555" r:id="rId47"/>
    <p:sldId id="588" r:id="rId48"/>
    <p:sldId id="534" r:id="rId49"/>
    <p:sldId id="556" r:id="rId50"/>
    <p:sldId id="589" r:id="rId51"/>
    <p:sldId id="535" r:id="rId52"/>
    <p:sldId id="557" r:id="rId53"/>
    <p:sldId id="573" r:id="rId54"/>
    <p:sldId id="536" r:id="rId55"/>
    <p:sldId id="558" r:id="rId56"/>
    <p:sldId id="590" r:id="rId57"/>
    <p:sldId id="537" r:id="rId58"/>
    <p:sldId id="559" r:id="rId59"/>
    <p:sldId id="591" r:id="rId60"/>
    <p:sldId id="538" r:id="rId61"/>
    <p:sldId id="560" r:id="rId62"/>
    <p:sldId id="592" r:id="rId63"/>
    <p:sldId id="539" r:id="rId64"/>
    <p:sldId id="561" r:id="rId65"/>
    <p:sldId id="594" r:id="rId66"/>
    <p:sldId id="540" r:id="rId67"/>
    <p:sldId id="562" r:id="rId68"/>
    <p:sldId id="593" r:id="rId69"/>
    <p:sldId id="541" r:id="rId70"/>
    <p:sldId id="563" r:id="rId71"/>
    <p:sldId id="574" r:id="rId72"/>
    <p:sldId id="542" r:id="rId73"/>
    <p:sldId id="564" r:id="rId74"/>
    <p:sldId id="595" r:id="rId75"/>
    <p:sldId id="543" r:id="rId76"/>
    <p:sldId id="565" r:id="rId77"/>
    <p:sldId id="596" r:id="rId78"/>
    <p:sldId id="544" r:id="rId79"/>
    <p:sldId id="566" r:id="rId80"/>
    <p:sldId id="597" r:id="rId81"/>
    <p:sldId id="545" r:id="rId82"/>
    <p:sldId id="567" r:id="rId83"/>
    <p:sldId id="598" r:id="rId84"/>
    <p:sldId id="546" r:id="rId85"/>
    <p:sldId id="568" r:id="rId86"/>
    <p:sldId id="599" r:id="rId87"/>
    <p:sldId id="547" r:id="rId88"/>
    <p:sldId id="569" r:id="rId89"/>
    <p:sldId id="575" r:id="rId90"/>
    <p:sldId id="548" r:id="rId91"/>
    <p:sldId id="570" r:id="rId92"/>
    <p:sldId id="600" r:id="rId93"/>
    <p:sldId id="549" r:id="rId94"/>
    <p:sldId id="571" r:id="rId95"/>
    <p:sldId id="601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126" autoAdjust="0"/>
  </p:normalViewPr>
  <p:slideViewPr>
    <p:cSldViewPr>
      <p:cViewPr varScale="1">
        <p:scale>
          <a:sx n="62" d="100"/>
          <a:sy n="62" d="100"/>
        </p:scale>
        <p:origin x="16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A47E570-EAC2-4FE1-999F-4C707962B732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8E3EE2-4A69-44B3-866D-4FF637EA33D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6861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>
              <a:spcBef>
                <a:spcPct val="0"/>
              </a:spcBef>
            </a:pPr>
            <a:endParaRPr lang="pt-BR" altLang="pt-BR" b="1" smtClean="0"/>
          </a:p>
          <a:p>
            <a:pPr>
              <a:spcBef>
                <a:spcPct val="0"/>
              </a:spcBef>
            </a:pPr>
            <a:r>
              <a:rPr lang="pt-BR" altLang="pt-BR" b="1" smtClean="0"/>
              <a:t>07</a:t>
            </a:r>
          </a:p>
          <a:p>
            <a:pPr algn="r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>
              <a:spcBef>
                <a:spcPct val="0"/>
              </a:spcBef>
            </a:pPr>
            <a:endParaRPr lang="pt-BR" altLang="pt-BR" b="1" smtClean="0"/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17758E-810A-404E-B117-390A8C6681F8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1888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61C2E0F-5907-49F4-917D-BDA2356BDE1D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25872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FA9047-EE95-4A81-99C4-7A45004EB037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9848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397E9-40B1-4AC2-A555-BA98C9AD56B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7655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03C44-F66A-4321-9D21-B2EB234E06C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2331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13100-5F0F-4829-9A8C-D1EF4C2D3C1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295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0B842-B68E-46C2-94AF-0ADF71FBDFE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183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8464CC-572F-4C15-A6FA-07DE211F58A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874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B10BBE-A7F8-45DD-834E-E1CF524C72A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816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27239A-EBF3-4CC3-B016-B79204F3317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4235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052689-FFC9-40B1-A543-CFB623CB423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7561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915DA-1126-432A-94A4-3D79FF04AD3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5348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DCE1C2-A075-40C1-8F24-2D5D1380C3A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49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42A8E5-768F-403E-80D4-28A5E9AC5C0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6395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AE34BFB-9041-4B2A-A90F-FFAAA4D5E1B1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2300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1000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7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2300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1000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Qual inseto é responsável pela produção de geléia real?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Abelha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Mosca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Vespa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Besouro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Abelha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Mosca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Vespa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Besouro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163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Quem nasce em PEQUIM é: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Pequenes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Pequines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Pequinhes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Pequenes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Pequines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Pequinhes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194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78775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Qual é a capital do estado americano da Califórnia?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Los Angeles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Sacramento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Seatle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Los Angeles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São Francisco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Sacramento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Seatle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225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pic>
        <p:nvPicPr>
          <p:cNvPr id="23555" name="Picture 5" descr="Ficheiro:Flag of Slovakia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4254500"/>
            <a:ext cx="3732213" cy="248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12165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que país pertence esta bandeira nacional?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Checoslováquia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Sérvia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Luxemburgo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Eslováquia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Checoslováquia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Sérvia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Luxemburgo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Eslováquia</a:t>
            </a:r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escreve 3741 em algarismo romano?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MMMDCCXXXI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MMMDCCXLI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MMMDCXLI</a:t>
            </a:r>
            <a:endParaRPr lang="pt-BR" altLang="pt-BR" sz="6000" b="1" smtClean="0"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MMMDCCL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MMMDCCXXXI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MMMDCCXLI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MMMDCXLI</a:t>
            </a:r>
            <a:endParaRPr lang="pt-BR" altLang="pt-BR" sz="6000" b="1" smtClean="0"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MMMDCCL</a:t>
            </a:r>
          </a:p>
        </p:txBody>
      </p:sp>
      <p:sp>
        <p:nvSpPr>
          <p:cNvPr id="2867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De qual flor a seguir é extraído óleo para uso culinário?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Cravo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Margarida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Girassol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Rosa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Cravo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Margarida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Girassol</a:t>
            </a:r>
          </a:p>
        </p:txBody>
      </p:sp>
      <p:sp>
        <p:nvSpPr>
          <p:cNvPr id="3174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2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2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é chamado o guarda-costas dos fazendeiros?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Jagunço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Coxeiro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Capataz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Jagunço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Coxeiro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Capataz</a:t>
            </a:r>
          </a:p>
        </p:txBody>
      </p:sp>
      <p:sp>
        <p:nvSpPr>
          <p:cNvPr id="3481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verdadeiro do personagem histórico LAMPIÃO?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Virgulino Ferreira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José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Augusto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Faustino da Silva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</a:rPr>
              <a:t>Virgulino Ferreira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José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Augusto da Silva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Virgulino Faustino da Silva</a:t>
            </a:r>
          </a:p>
        </p:txBody>
      </p:sp>
      <p:sp>
        <p:nvSpPr>
          <p:cNvPr id="3789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a região do Brasil tem o maior número de Estados?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Nordeste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Centro Oeste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Sudeste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Nordeste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Centro Oeste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Sudeste</a:t>
            </a:r>
          </a:p>
        </p:txBody>
      </p:sp>
      <p:sp>
        <p:nvSpPr>
          <p:cNvPr id="4096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Em inglês, o contrário de COLD é: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Boring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Heat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Beat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Boring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Heat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Beat</a:t>
            </a:r>
          </a:p>
        </p:txBody>
      </p:sp>
      <p:sp>
        <p:nvSpPr>
          <p:cNvPr id="4403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Rio americano que banha a cidade de Nova Yorque?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Mississippi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Hudson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Missouri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Colorado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Mississippi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Hudson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Missouri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Colorado</a:t>
            </a:r>
          </a:p>
        </p:txBody>
      </p:sp>
      <p:sp>
        <p:nvSpPr>
          <p:cNvPr id="4710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Qual o feminino de JABUTI?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Jabotá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Jabutu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Jaburu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Jabota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Jabotá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Jabutu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Jaburu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Jabota</a:t>
            </a:r>
          </a:p>
        </p:txBody>
      </p:sp>
      <p:sp>
        <p:nvSpPr>
          <p:cNvPr id="5017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é o patrono da Marinha de Guerra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700213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Almirante Tamandaré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Duque de Caxias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Marechal Rondon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Silvério dos Reis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2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2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700213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Almirante Tamandaré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Duque de Caxias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Marechal Rondon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Silvério dos Reis</a:t>
            </a:r>
          </a:p>
        </p:txBody>
      </p:sp>
      <p:sp>
        <p:nvSpPr>
          <p:cNvPr id="5325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cidade da Mesopotâmia nasceu o pai dos hebreus, Abraão?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Tarso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Nínive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Tarso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Nínive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Ur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Babilônia</a:t>
            </a:r>
          </a:p>
        </p:txBody>
      </p:sp>
      <p:sp>
        <p:nvSpPr>
          <p:cNvPr id="5632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cidade de Quixeramobim fica em que Estado brasileiro?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Ceará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Piauí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Alagoas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Ceará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Piauí</a:t>
            </a:r>
          </a:p>
        </p:txBody>
      </p:sp>
      <p:sp>
        <p:nvSpPr>
          <p:cNvPr id="5939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Autores da música infantil O CADERNO?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Toquinho e Mutinho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Vinícius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Chico Buarque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Tom Jobim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Toquinho e Mutinho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Vinícius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Chico Buarque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Toquinho e Tom Jobim</a:t>
            </a:r>
          </a:p>
        </p:txBody>
      </p:sp>
      <p:sp>
        <p:nvSpPr>
          <p:cNvPr id="6246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800" b="1" smtClean="0">
                <a:latin typeface="Georgia" panose="02040502050405020303" pitchFamily="18" charset="0"/>
              </a:rPr>
              <a:t> Quantas dúzias tem a grosa?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a extensão aproximada da nossa galáxia, a VIA LÁCTEA?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50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950 mil anos-luz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50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250 mil anos-luz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950 mil anos-luz</a:t>
            </a:r>
          </a:p>
        </p:txBody>
      </p:sp>
      <p:sp>
        <p:nvSpPr>
          <p:cNvPr id="6553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 soviético que foi o primeiro homem a viajar pelo espaço?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Ian Melachenko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Iuri Gorbachov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Sergei Gagarin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Iuri Gagarin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Ian Melachenko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Iuri Gorbachov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Sergei Gagarin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Iuri Gagarin</a:t>
            </a:r>
          </a:p>
        </p:txBody>
      </p:sp>
      <p:sp>
        <p:nvSpPr>
          <p:cNvPr id="6861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é o maior planeta do nosso sistema solar?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Saturno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Júpiter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Netuno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Saturno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Júpiter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Netuno</a:t>
            </a:r>
          </a:p>
        </p:txBody>
      </p:sp>
      <p:sp>
        <p:nvSpPr>
          <p:cNvPr id="7168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Profeta bíblico a quem Deus mandou casar com uma prostituta?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5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7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12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10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Amós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Oséias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Isaías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Habacuque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Amós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Oséias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Isaías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Habacuque</a:t>
            </a:r>
          </a:p>
        </p:txBody>
      </p:sp>
      <p:sp>
        <p:nvSpPr>
          <p:cNvPr id="7475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Sobrenome dos 3 primeiros homens a chegarem na lua em 1969?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Aldrin, Armstrong, Collins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Aldrin, Conrad e Bean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Armstrong, Shepard e Duke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Scott, Cernan e Schmitt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</a:rPr>
              <a:t>Aldrin, Armstrong, Collins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Aldrin, Conrad e Bean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Armstrong, Shepard e Duke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Scott, Cernan e Schmitt</a:t>
            </a:r>
          </a:p>
        </p:txBody>
      </p:sp>
      <p:sp>
        <p:nvSpPr>
          <p:cNvPr id="7782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Astrônomo alemão que descobriu que os planetas se movimentam com velocidades variáveis e em elipses?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Copérnico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Marcopolo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Johannes Kepler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Galileu Galilei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Copérnico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Marcopolo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Johannes Kepler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Galileu Galilei</a:t>
            </a:r>
          </a:p>
        </p:txBody>
      </p:sp>
      <p:sp>
        <p:nvSpPr>
          <p:cNvPr id="8089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200" b="1" smtClean="0">
                <a:latin typeface="Georgia" panose="02040502050405020303" pitchFamily="18" charset="0"/>
              </a:rPr>
              <a:t> Que estado brasileiro é representado na bandeira nacional por aquela estrela solitária acima da frase ordem e progresso?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Amazonas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Roraima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5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7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12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10</a:t>
            </a:r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Amazonas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Pará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Amapá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Roraima</a:t>
            </a:r>
          </a:p>
        </p:txBody>
      </p:sp>
      <p:sp>
        <p:nvSpPr>
          <p:cNvPr id="8397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geral, em que estação do ano as sombras dos objetos são maiores?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Primavera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Verão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Outono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Inverno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Primavera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Verão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Outono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Inverno</a:t>
            </a:r>
          </a:p>
        </p:txBody>
      </p:sp>
      <p:sp>
        <p:nvSpPr>
          <p:cNvPr id="87043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o antigo nome do país hoje chamado de IRÃ?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Média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Pérsia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Abissínia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Birmãnia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Média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Pérsia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Abissínia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Birmãnia</a:t>
            </a:r>
          </a:p>
        </p:txBody>
      </p:sp>
      <p:sp>
        <p:nvSpPr>
          <p:cNvPr id="90115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De qual das 12 tribos de Israel pertencia a família de Jesus Cristo?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Judá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Levi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Efraim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Judá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Levi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Efraim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</a:t>
            </a:r>
          </a:p>
        </p:txBody>
      </p:sp>
      <p:sp>
        <p:nvSpPr>
          <p:cNvPr id="93187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Segundo Apocalipse 20, por quantos anos os justos ficarão no Céu entre a primeira e a segunda ressurreição?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dia do nosso calendário se comemora o dia do BOMBEIRO?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 de fevereiro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de julho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de julho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 de novembro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 de fevereiro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 de julho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 de julho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 de novembro</a:t>
            </a:r>
          </a:p>
        </p:txBody>
      </p:sp>
      <p:sp>
        <p:nvSpPr>
          <p:cNvPr id="96259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estado brasileiro nasceu Carlos Drummond de Andrade?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Bahia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Goiás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Bahia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Minas Gerais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Goiás</a:t>
            </a:r>
          </a:p>
        </p:txBody>
      </p:sp>
      <p:sp>
        <p:nvSpPr>
          <p:cNvPr id="99331" name="CaixaDeTexto 3"/>
          <p:cNvSpPr txBox="1">
            <a:spLocks noChangeArrowheads="1"/>
          </p:cNvSpPr>
          <p:nvPr/>
        </p:nvSpPr>
        <p:spPr bwMode="auto">
          <a:xfrm>
            <a:off x="1331913" y="476250"/>
            <a:ext cx="734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pt-BR" altLang="pt-BR" sz="4800" b="1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6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945</TotalTime>
  <Words>1040</Words>
  <Application>Microsoft Office PowerPoint</Application>
  <PresentationFormat>Apresentação na tela (4:3)</PresentationFormat>
  <Paragraphs>376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 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130</cp:revision>
  <dcterms:created xsi:type="dcterms:W3CDTF">2008-11-05T18:17:49Z</dcterms:created>
  <dcterms:modified xsi:type="dcterms:W3CDTF">2015-02-22T16:23:33Z</dcterms:modified>
  <cp:category>CAPELAS 2013</cp:category>
</cp:coreProperties>
</file>