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2" r:id="rId2"/>
    <p:sldId id="603" r:id="rId3"/>
    <p:sldId id="604" r:id="rId4"/>
    <p:sldId id="605" r:id="rId5"/>
    <p:sldId id="606" r:id="rId6"/>
    <p:sldId id="327" r:id="rId7"/>
    <p:sldId id="328" r:id="rId8"/>
    <p:sldId id="572" r:id="rId9"/>
    <p:sldId id="329" r:id="rId10"/>
    <p:sldId id="330" r:id="rId11"/>
    <p:sldId id="573" r:id="rId12"/>
    <p:sldId id="331" r:id="rId13"/>
    <p:sldId id="332" r:id="rId14"/>
    <p:sldId id="575" r:id="rId15"/>
    <p:sldId id="333" r:id="rId16"/>
    <p:sldId id="334" r:id="rId17"/>
    <p:sldId id="574" r:id="rId18"/>
    <p:sldId id="335" r:id="rId19"/>
    <p:sldId id="336" r:id="rId20"/>
    <p:sldId id="577" r:id="rId21"/>
    <p:sldId id="337" r:id="rId22"/>
    <p:sldId id="338" r:id="rId23"/>
    <p:sldId id="578" r:id="rId24"/>
    <p:sldId id="339" r:id="rId25"/>
    <p:sldId id="340" r:id="rId26"/>
    <p:sldId id="579" r:id="rId27"/>
    <p:sldId id="422" r:id="rId28"/>
    <p:sldId id="423" r:id="rId29"/>
    <p:sldId id="580" r:id="rId30"/>
    <p:sldId id="528" r:id="rId31"/>
    <p:sldId id="550" r:id="rId32"/>
    <p:sldId id="590" r:id="rId33"/>
    <p:sldId id="529" r:id="rId34"/>
    <p:sldId id="551" r:id="rId35"/>
    <p:sldId id="591" r:id="rId36"/>
    <p:sldId id="530" r:id="rId37"/>
    <p:sldId id="552" r:id="rId38"/>
    <p:sldId id="581" r:id="rId39"/>
    <p:sldId id="531" r:id="rId40"/>
    <p:sldId id="553" r:id="rId41"/>
    <p:sldId id="592" r:id="rId42"/>
    <p:sldId id="532" r:id="rId43"/>
    <p:sldId id="554" r:id="rId44"/>
    <p:sldId id="593" r:id="rId45"/>
    <p:sldId id="533" r:id="rId46"/>
    <p:sldId id="555" r:id="rId47"/>
    <p:sldId id="583" r:id="rId48"/>
    <p:sldId id="534" r:id="rId49"/>
    <p:sldId id="556" r:id="rId50"/>
    <p:sldId id="594" r:id="rId51"/>
    <p:sldId id="535" r:id="rId52"/>
    <p:sldId id="557" r:id="rId53"/>
    <p:sldId id="595" r:id="rId54"/>
    <p:sldId id="536" r:id="rId55"/>
    <p:sldId id="558" r:id="rId56"/>
    <p:sldId id="584" r:id="rId57"/>
    <p:sldId id="537" r:id="rId58"/>
    <p:sldId id="559" r:id="rId59"/>
    <p:sldId id="582" r:id="rId60"/>
    <p:sldId id="538" r:id="rId61"/>
    <p:sldId id="560" r:id="rId62"/>
    <p:sldId id="596" r:id="rId63"/>
    <p:sldId id="539" r:id="rId64"/>
    <p:sldId id="561" r:id="rId65"/>
    <p:sldId id="597" r:id="rId66"/>
    <p:sldId id="540" r:id="rId67"/>
    <p:sldId id="562" r:id="rId68"/>
    <p:sldId id="588" r:id="rId69"/>
    <p:sldId id="541" r:id="rId70"/>
    <p:sldId id="563" r:id="rId71"/>
    <p:sldId id="589" r:id="rId72"/>
    <p:sldId id="542" r:id="rId73"/>
    <p:sldId id="564" r:id="rId74"/>
    <p:sldId id="585" r:id="rId75"/>
    <p:sldId id="543" r:id="rId76"/>
    <p:sldId id="565" r:id="rId77"/>
    <p:sldId id="598" r:id="rId78"/>
    <p:sldId id="544" r:id="rId79"/>
    <p:sldId id="566" r:id="rId80"/>
    <p:sldId id="586" r:id="rId81"/>
    <p:sldId id="545" r:id="rId82"/>
    <p:sldId id="567" r:id="rId83"/>
    <p:sldId id="599" r:id="rId84"/>
    <p:sldId id="546" r:id="rId85"/>
    <p:sldId id="568" r:id="rId86"/>
    <p:sldId id="587" r:id="rId87"/>
    <p:sldId id="547" r:id="rId88"/>
    <p:sldId id="569" r:id="rId89"/>
    <p:sldId id="600" r:id="rId90"/>
    <p:sldId id="548" r:id="rId91"/>
    <p:sldId id="570" r:id="rId92"/>
    <p:sldId id="601" r:id="rId93"/>
    <p:sldId id="549" r:id="rId94"/>
    <p:sldId id="571" r:id="rId95"/>
    <p:sldId id="576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71" autoAdjust="0"/>
  </p:normalViewPr>
  <p:slideViewPr>
    <p:cSldViewPr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0B5A4E-2489-47D2-8CA5-42708DCA8734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B1D74D-4838-45B1-AE63-B7AFA890825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10892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08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20F5E05-AE51-4C44-8932-6953F27DD03B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2380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024167D-78A5-43FE-8C42-F34894A71237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04783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9F8F13-BC85-4DC0-B354-3AC1FA363FC8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7320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86A62-8F9E-4C4D-A385-A7E059F9DBF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8206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2F2F73-A369-403A-BFBF-7F8E85352E2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318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2E9CE2-AECC-42F4-A795-AD1E7FCE78B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0381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1BCF5C-6D31-4D35-B477-FE2FE21F8BC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80880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10B86C-E49E-4E14-8BE9-6C767A03CCE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963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1460E-8E8B-49DA-A09E-92F811F7553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1915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65AA0D-57DF-400F-A0C0-6F93C030339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04835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F0F7A-9E8E-4EE1-B0E4-385FE532D3B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0532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4B2884-9DB0-466E-A0AC-48E69AB68C3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644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BBA31-7376-4D5F-AEE4-33AD2151BFD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3847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F34D92-A7A3-4A28-AF4F-DEF83E539D7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625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B4BFB45-B0B9-4B5C-A33C-B89E078D6D9F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Cauda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Cabeleira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Traço no espaço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Estrela que cai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Cauda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Cabeleira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Traço no espaço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Estrela que cai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852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Tipo de nuvem que tem a forma de uma couve-flor e é sinal de bom tempo?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82296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Cirros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Cúmulo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Cirros-estratos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82296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Cirros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Cúmulo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Cirros-estratos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1638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De quantos em quantos anos o cometa HALLEY passa bem próximo à Terra?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De 20 em 20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De 56 em 56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De 100 em 100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De 76 em 76 anos</a:t>
            </a:r>
            <a:endParaRPr lang="pt-BR" altLang="pt-BR" sz="48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De 20 em 20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De 56 em 56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De 100 em 100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De 76 em 76 anos</a:t>
            </a:r>
            <a:endParaRPr lang="pt-BR" altLang="pt-BR" sz="48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1945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continente vive bem adaptado o URSO BRANCO?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6085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Europa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Oceania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Antártida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América do Norte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6085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Europa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Oceania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Antártida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América do Norte</a:t>
            </a:r>
            <a:endParaRPr lang="pt-BR" altLang="pt-BR" sz="60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2253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Quantos dias leva a gestação de um PORCO?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112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219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240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201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112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219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240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201</a:t>
            </a:r>
          </a:p>
        </p:txBody>
      </p:sp>
      <p:sp>
        <p:nvSpPr>
          <p:cNvPr id="2560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 que país pertence essa bandeira nacional?</a:t>
            </a:r>
          </a:p>
        </p:txBody>
      </p:sp>
      <p:pic>
        <p:nvPicPr>
          <p:cNvPr id="26628" name="Picture 5" descr="http://images.all-free-download.com/images/graphiclarge/chilean_flag_2_1178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076700"/>
            <a:ext cx="4048125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Peru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Equador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Chile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Paraguai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Peru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Equador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Chile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Paraguai</a:t>
            </a:r>
          </a:p>
        </p:txBody>
      </p:sp>
      <p:sp>
        <p:nvSpPr>
          <p:cNvPr id="2867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Apesar do tamanho, quantos ossos possui o pescoço da GIRAFA?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3174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Quantas pessoas, disse Jesus, sabem o dia e a hora de Sua volta à Terra?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Só os profetas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Ninguém Sabe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anjos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Só os profetas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Ninguém Sabe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anjos</a:t>
            </a:r>
          </a:p>
        </p:txBody>
      </p:sp>
      <p:sp>
        <p:nvSpPr>
          <p:cNvPr id="3481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Cidade paulista conhecida como CAPITAL DO CALÇADO?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Barretos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Carlos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Araraquara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Barretos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Carlos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Araraquara</a:t>
            </a:r>
          </a:p>
        </p:txBody>
      </p:sp>
      <p:sp>
        <p:nvSpPr>
          <p:cNvPr id="3789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Animal considerado o maior mamífero terrestre do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Onça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Cachorro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Capivara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Onça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Cachorro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Capivara</a:t>
            </a:r>
          </a:p>
        </p:txBody>
      </p:sp>
      <p:sp>
        <p:nvSpPr>
          <p:cNvPr id="4096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400" b="1" smtClean="0">
                <a:latin typeface="Georgia" panose="02040502050405020303" pitchFamily="18" charset="0"/>
              </a:rPr>
              <a:t> Personagem político de grande influência que aparece na nota de 100 dólares?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Theodore Rosevelt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Benjamin Franklin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Abraham Lincoln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George Washington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Theodore Rosevelt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Benjamin Franklin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Abraham Lincoln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George Washington</a:t>
            </a:r>
          </a:p>
        </p:txBody>
      </p:sp>
      <p:sp>
        <p:nvSpPr>
          <p:cNvPr id="4403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 expressão “estômago de avestruz” significa que a pessoa:?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Passa muito enjoo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 qualquer coisa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Tem muita lombriga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Sofre de úlceras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Passa muito enjoo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 qualquer coisa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Tem muita lombriga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Sofre de úlceras</a:t>
            </a:r>
          </a:p>
        </p:txBody>
      </p:sp>
      <p:sp>
        <p:nvSpPr>
          <p:cNvPr id="4710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Nome que se dá ao som produzido pelo PATO?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Relinchar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Guinchar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Grasnar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Ulular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Relinchar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Guinchar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Grasnar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Ulular</a:t>
            </a:r>
          </a:p>
        </p:txBody>
      </p:sp>
      <p:sp>
        <p:nvSpPr>
          <p:cNvPr id="5017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é o único tipo de ELEFANTE que o homem consegue domesticar?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Asiático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Africano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Americano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Asiático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Africano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Americano</a:t>
            </a:r>
          </a:p>
        </p:txBody>
      </p:sp>
      <p:sp>
        <p:nvSpPr>
          <p:cNvPr id="5325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verdadeiro do criador do BUDISMO, o Buda?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Dalai Lama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Aiatolá Khomeini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Siddharta Gautama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Yosodhara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Dalai Lama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Aiatolá Khomeini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Siddharta Gautama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Yosodhara</a:t>
            </a:r>
          </a:p>
        </p:txBody>
      </p:sp>
      <p:sp>
        <p:nvSpPr>
          <p:cNvPr id="5632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Quantos anos vive em média o TIGRE?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7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14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 anos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7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14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 anos</a:t>
            </a:r>
          </a:p>
        </p:txBody>
      </p:sp>
      <p:sp>
        <p:nvSpPr>
          <p:cNvPr id="5939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Qual é a média de ovos que uma galinha bota por ano?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180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300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180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300</a:t>
            </a:r>
          </a:p>
        </p:txBody>
      </p:sp>
      <p:sp>
        <p:nvSpPr>
          <p:cNvPr id="6246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Por volta de quantos mil israelitas homens saíram do Egito seguindo Moisés para ir à Canaã?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Que nome ou título que se dá ao chefe do budismo, que significa “oceano de sabedoria”?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Gautama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Veda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Dharamsala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Dalai Lama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Gautama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Veda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Dharamsala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Dalai Lama</a:t>
            </a:r>
          </a:p>
        </p:txBody>
      </p:sp>
      <p:sp>
        <p:nvSpPr>
          <p:cNvPr id="6553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Ao completar 28 anos, por volta de quantos mil dias você já terá vivido?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10 mil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 mil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 mil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18 mil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10 mil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 mil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 mil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18 mil</a:t>
            </a:r>
          </a:p>
        </p:txBody>
      </p:sp>
      <p:sp>
        <p:nvSpPr>
          <p:cNvPr id="6861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8243887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Quantas patinhas tem um CARANGUEJO?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7168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12165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Quantas corcovas tem o DOMEDÁRIO?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600 mil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900 mil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120 mil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450 mil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2, mas uma não aparece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2, que aparecem bem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 só carcova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e uma que não aparece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2, mas uma não aparece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2, que aparecem bem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 só carcova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e uma que não aparece</a:t>
            </a:r>
          </a:p>
        </p:txBody>
      </p:sp>
      <p:sp>
        <p:nvSpPr>
          <p:cNvPr id="7475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 Brasil dizemos que ao latir os cachorros dizem “Au Au”. E na França?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Whou Whou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Guf Guf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Hong Hong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Gua Gua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Whou Whou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Guf Guf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Hong Hong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Gua Gua</a:t>
            </a:r>
          </a:p>
        </p:txBody>
      </p:sp>
      <p:sp>
        <p:nvSpPr>
          <p:cNvPr id="7782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se fala o número 8 em francês?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Huit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Neuf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Vose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Huit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Neuf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Vose</a:t>
            </a:r>
          </a:p>
        </p:txBody>
      </p:sp>
      <p:sp>
        <p:nvSpPr>
          <p:cNvPr id="8089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é o coletivo de ANIMAIS DE CARGA?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Alcatéia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Comboio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Tropa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600 mil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900 mil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120 mil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450 mil</a:t>
            </a:r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Alcatéia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Comboio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Tropa</a:t>
            </a:r>
          </a:p>
        </p:txBody>
      </p:sp>
      <p:sp>
        <p:nvSpPr>
          <p:cNvPr id="8397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Autor das histórias “Os 3 mosqueteiros” e “O conde de Monte Cristo”?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Antoine Vitroux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Luiz Viton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Alexandre Dumas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Exupéry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Antoine Vitroux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Luiz Viton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Alexandre Dumas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Exupéry</a:t>
            </a:r>
          </a:p>
        </p:txBody>
      </p:sp>
      <p:sp>
        <p:nvSpPr>
          <p:cNvPr id="8704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Como se chama um CRIADOR DE CÃES?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Columbófilo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Cinófilo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Senógrafo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Handler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Columbófilo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Cinófilo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Senógrafo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Handler</a:t>
            </a:r>
          </a:p>
        </p:txBody>
      </p:sp>
      <p:sp>
        <p:nvSpPr>
          <p:cNvPr id="9011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o grito de guerra do personagem de quadrinhos a HIENA HARDY?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“Tá limpo”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“Medalha, medalha”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“Eu quero mais”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“Ó vida, ó azar”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“Tá limpo”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“Medalha, medalha”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“Eu quero mais”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“Ó vida, ó azar”</a:t>
            </a:r>
          </a:p>
        </p:txBody>
      </p:sp>
      <p:sp>
        <p:nvSpPr>
          <p:cNvPr id="9318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 palavra COMETA vem do grego KOME que significa: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8532812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dos 3 reis magos que visitaram Jesus ao nascer, (segundo a tradição)?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Ananimas Misael Azarias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Simeão Levi Aser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Sólon Tales Cleóbulo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Baltazar Belchior Gaspar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Ananimas Misael Azarias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Simeão Levi Aser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Sólon Tales Cleóbulo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Baltazar Belchior Gaspar</a:t>
            </a:r>
          </a:p>
        </p:txBody>
      </p:sp>
      <p:sp>
        <p:nvSpPr>
          <p:cNvPr id="9625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Tipo de nuvens responsáveis pelas CHUVAS DE GRANIZO?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Cúmulos-nimbos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Cirros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Cirros-extratos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Cúmulos-nimbos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Cirros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Cirros-extratos</a:t>
            </a:r>
          </a:p>
        </p:txBody>
      </p:sp>
      <p:sp>
        <p:nvSpPr>
          <p:cNvPr id="9933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Camadas 9">
      <a:dk1>
        <a:srgbClr val="000000"/>
      </a:dk1>
      <a:lt1>
        <a:srgbClr val="FFFFFF"/>
      </a:lt1>
      <a:dk2>
        <a:srgbClr val="FF0000"/>
      </a:dk2>
      <a:lt2>
        <a:srgbClr val="009999"/>
      </a:lt2>
      <a:accent1>
        <a:srgbClr val="C7B505"/>
      </a:accent1>
      <a:accent2>
        <a:srgbClr val="FFFF66"/>
      </a:accent2>
      <a:accent3>
        <a:srgbClr val="FFFFFF"/>
      </a:accent3>
      <a:accent4>
        <a:srgbClr val="000000"/>
      </a:accent4>
      <a:accent5>
        <a:srgbClr val="E0D7AA"/>
      </a:accent5>
      <a:accent6>
        <a:srgbClr val="E7E75C"/>
      </a:accent6>
      <a:hlink>
        <a:srgbClr val="5A84D8"/>
      </a:hlink>
      <a:folHlink>
        <a:srgbClr val="A0C6BA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</TotalTime>
  <Words>1132</Words>
  <Application>Microsoft Office PowerPoint</Application>
  <PresentationFormat>Apresentação na tela (4:3)</PresentationFormat>
  <Paragraphs>376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137</cp:revision>
  <dcterms:created xsi:type="dcterms:W3CDTF">2008-11-05T18:17:49Z</dcterms:created>
  <dcterms:modified xsi:type="dcterms:W3CDTF">2015-02-22T16:24:09Z</dcterms:modified>
  <cp:category>CAPELAS 2013</cp:category>
</cp:coreProperties>
</file>