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97"/>
  </p:notesMasterIdLst>
  <p:sldIdLst>
    <p:sldId id="602" r:id="rId2"/>
    <p:sldId id="603" r:id="rId3"/>
    <p:sldId id="604" r:id="rId4"/>
    <p:sldId id="605" r:id="rId5"/>
    <p:sldId id="606" r:id="rId6"/>
    <p:sldId id="327" r:id="rId7"/>
    <p:sldId id="328" r:id="rId8"/>
    <p:sldId id="572" r:id="rId9"/>
    <p:sldId id="329" r:id="rId10"/>
    <p:sldId id="330" r:id="rId11"/>
    <p:sldId id="578" r:id="rId12"/>
    <p:sldId id="331" r:id="rId13"/>
    <p:sldId id="332" r:id="rId14"/>
    <p:sldId id="580" r:id="rId15"/>
    <p:sldId id="333" r:id="rId16"/>
    <p:sldId id="334" r:id="rId17"/>
    <p:sldId id="581" r:id="rId18"/>
    <p:sldId id="335" r:id="rId19"/>
    <p:sldId id="336" r:id="rId20"/>
    <p:sldId id="586" r:id="rId21"/>
    <p:sldId id="337" r:id="rId22"/>
    <p:sldId id="338" r:id="rId23"/>
    <p:sldId id="587" r:id="rId24"/>
    <p:sldId id="339" r:id="rId25"/>
    <p:sldId id="340" r:id="rId26"/>
    <p:sldId id="588" r:id="rId27"/>
    <p:sldId id="422" r:id="rId28"/>
    <p:sldId id="423" r:id="rId29"/>
    <p:sldId id="607" r:id="rId30"/>
    <p:sldId id="528" r:id="rId31"/>
    <p:sldId id="550" r:id="rId32"/>
    <p:sldId id="589" r:id="rId33"/>
    <p:sldId id="529" r:id="rId34"/>
    <p:sldId id="551" r:id="rId35"/>
    <p:sldId id="573" r:id="rId36"/>
    <p:sldId id="530" r:id="rId37"/>
    <p:sldId id="552" r:id="rId38"/>
    <p:sldId id="590" r:id="rId39"/>
    <p:sldId id="531" r:id="rId40"/>
    <p:sldId id="553" r:id="rId41"/>
    <p:sldId id="591" r:id="rId42"/>
    <p:sldId id="532" r:id="rId43"/>
    <p:sldId id="554" r:id="rId44"/>
    <p:sldId id="601" r:id="rId45"/>
    <p:sldId id="533" r:id="rId46"/>
    <p:sldId id="555" r:id="rId47"/>
    <p:sldId id="593" r:id="rId48"/>
    <p:sldId id="534" r:id="rId49"/>
    <p:sldId id="556" r:id="rId50"/>
    <p:sldId id="582" r:id="rId51"/>
    <p:sldId id="535" r:id="rId52"/>
    <p:sldId id="557" r:id="rId53"/>
    <p:sldId id="594" r:id="rId54"/>
    <p:sldId id="536" r:id="rId55"/>
    <p:sldId id="558" r:id="rId56"/>
    <p:sldId id="600" r:id="rId57"/>
    <p:sldId id="537" r:id="rId58"/>
    <p:sldId id="559" r:id="rId59"/>
    <p:sldId id="583" r:id="rId60"/>
    <p:sldId id="538" r:id="rId61"/>
    <p:sldId id="560" r:id="rId62"/>
    <p:sldId id="599" r:id="rId63"/>
    <p:sldId id="539" r:id="rId64"/>
    <p:sldId id="574" r:id="rId65"/>
    <p:sldId id="575" r:id="rId66"/>
    <p:sldId id="540" r:id="rId67"/>
    <p:sldId id="562" r:id="rId68"/>
    <p:sldId id="595" r:id="rId69"/>
    <p:sldId id="541" r:id="rId70"/>
    <p:sldId id="563" r:id="rId71"/>
    <p:sldId id="596" r:id="rId72"/>
    <p:sldId id="542" r:id="rId73"/>
    <p:sldId id="564" r:id="rId74"/>
    <p:sldId id="584" r:id="rId75"/>
    <p:sldId id="543" r:id="rId76"/>
    <p:sldId id="565" r:id="rId77"/>
    <p:sldId id="592" r:id="rId78"/>
    <p:sldId id="544" r:id="rId79"/>
    <p:sldId id="566" r:id="rId80"/>
    <p:sldId id="576" r:id="rId81"/>
    <p:sldId id="545" r:id="rId82"/>
    <p:sldId id="567" r:id="rId83"/>
    <p:sldId id="597" r:id="rId84"/>
    <p:sldId id="546" r:id="rId85"/>
    <p:sldId id="568" r:id="rId86"/>
    <p:sldId id="585" r:id="rId87"/>
    <p:sldId id="547" r:id="rId88"/>
    <p:sldId id="569" r:id="rId89"/>
    <p:sldId id="598" r:id="rId90"/>
    <p:sldId id="548" r:id="rId91"/>
    <p:sldId id="570" r:id="rId92"/>
    <p:sldId id="579" r:id="rId93"/>
    <p:sldId id="549" r:id="rId94"/>
    <p:sldId id="571" r:id="rId95"/>
    <p:sldId id="577" r:id="rId96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99FF"/>
    <a:srgbClr val="66FFFF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531" autoAdjust="0"/>
  </p:normalViewPr>
  <p:slideViewPr>
    <p:cSldViewPr>
      <p:cViewPr varScale="1">
        <p:scale>
          <a:sx n="61" d="100"/>
          <a:sy n="61" d="100"/>
        </p:scale>
        <p:origin x="165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946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viewProps" Target="viewProps.xml"/><Relationship Id="rId10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presProps" Target="presProps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08490473-767E-4BA4-93A4-AB7539409817}" type="datetimeFigureOut">
              <a:rPr lang="pt-BR"/>
              <a:pPr>
                <a:defRPr/>
              </a:pPr>
              <a:t>22/02/2015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 dirty="0" smtClean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dirty="0" smtClean="0"/>
              <a:t>Clique para editar o texto mestre</a:t>
            </a:r>
          </a:p>
          <a:p>
            <a:pPr lvl="1"/>
            <a:r>
              <a:rPr lang="pt-BR" noProof="0" dirty="0" smtClean="0"/>
              <a:t>Segundo nível</a:t>
            </a:r>
          </a:p>
          <a:p>
            <a:pPr lvl="2"/>
            <a:r>
              <a:rPr lang="pt-BR" noProof="0" dirty="0" smtClean="0"/>
              <a:t>Terceiro nível</a:t>
            </a:r>
          </a:p>
          <a:p>
            <a:pPr lvl="3"/>
            <a:r>
              <a:rPr lang="pt-BR" noProof="0" dirty="0" smtClean="0"/>
              <a:t>Quarto nível</a:t>
            </a:r>
          </a:p>
          <a:p>
            <a:pPr lvl="4"/>
            <a:r>
              <a:rPr lang="pt-BR" noProof="0" dirty="0" smtClean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ADC2740-8FCD-4A0C-9F15-F59935A7D43F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007377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Georgia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1379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www.4tons.com</a:t>
            </a:r>
          </a:p>
          <a:p>
            <a:pPr algn="ctr" eaLnBrk="1" hangingPunct="1">
              <a:spcBef>
                <a:spcPct val="0"/>
              </a:spcBef>
            </a:pPr>
            <a:r>
              <a:rPr lang="pt-BR" altLang="pt-BR" b="1" smtClean="0"/>
              <a:t>Pr. Marcelo Augusto de Carvalho</a:t>
            </a:r>
          </a:p>
          <a:p>
            <a:pPr eaLnBrk="1" hangingPunct="1">
              <a:spcBef>
                <a:spcPct val="0"/>
              </a:spcBef>
            </a:pPr>
            <a:endParaRPr lang="pt-BR" altLang="pt-BR" b="1" smtClean="0"/>
          </a:p>
          <a:p>
            <a:pPr eaLnBrk="1" hangingPunct="1">
              <a:spcBef>
                <a:spcPct val="0"/>
              </a:spcBef>
            </a:pPr>
            <a:r>
              <a:rPr lang="pt-BR" altLang="pt-BR" b="1" smtClean="0"/>
              <a:t>12</a:t>
            </a:r>
          </a:p>
          <a:p>
            <a:pPr algn="r" eaLnBrk="1" hangingPunct="1">
              <a:spcBef>
                <a:spcPct val="0"/>
              </a:spcBef>
            </a:pPr>
            <a:r>
              <a:rPr lang="pt-BR" altLang="pt-BR" b="1" smtClean="0"/>
              <a:t>21/11/2012</a:t>
            </a:r>
          </a:p>
          <a:p>
            <a:pPr algn="r" eaLnBrk="1" hangingPunct="1">
              <a:spcBef>
                <a:spcPct val="0"/>
              </a:spcBef>
            </a:pPr>
            <a:endParaRPr lang="pt-BR" altLang="pt-BR" b="1" smtClean="0"/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1- TODAS AS TURMAS CONTRA SI: do 6 ao 3 do Médio competirão entre si. Assim nunca contarão aos outros as perguntas.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2- CADA TURMA COM 4 PLACAS NA MÃO DO REPRESENTANTE DE CLASSE. Eles lêem a pergunta em silêncio, as opções e juntos decidem pela resposta em 30 segundos.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3- LEVANTAR AS PLACAS AO MESMO TEMPO: isto evita que um copie do outro a resposta.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4- VOCÊ MARCA NO GABARITO A RESPOSTA DE CADA TURMA E GUARDA CONSIGO A PONTUAÇÃO DE CADA DIA. É ACUMULATIVA.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5- DEPOIS DÁ A RESPOSTA CERTA  NO SLIDE SEGUINTE.</a:t>
            </a:r>
          </a:p>
          <a:p>
            <a:pPr algn="just" eaLnBrk="1" hangingPunct="1">
              <a:spcBef>
                <a:spcPct val="0"/>
              </a:spcBef>
            </a:pPr>
            <a:r>
              <a:rPr lang="pt-BR" altLang="pt-BR" b="1" smtClean="0"/>
              <a:t>6- PRÊMIOS: bombom pra turma que ganhou naquele dia, e uma sorvetada pra quem ganhou no semestre todo.</a:t>
            </a:r>
          </a:p>
        </p:txBody>
      </p:sp>
      <p:sp>
        <p:nvSpPr>
          <p:cNvPr id="101380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44FE3C2A-9B4D-47D8-BA3D-E9DE09F64F1D}" type="slidenum">
              <a:rPr lang="pt-BR" altLang="pt-BR"/>
              <a:pPr eaLnBrk="1" hangingPunct="1"/>
              <a:t>1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817138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03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2404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9D5D3690-83DC-4E07-BEB3-4799B3A5974B}" type="slidenum">
              <a:rPr lang="pt-BR" altLang="pt-BR"/>
              <a:pPr eaLnBrk="1" hangingPunct="1"/>
              <a:t>2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26341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34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spcBef>
                <a:spcPct val="0"/>
              </a:spcBef>
            </a:pPr>
            <a:endParaRPr lang="pt-BR" altLang="pt-BR" b="1" smtClean="0"/>
          </a:p>
        </p:txBody>
      </p:sp>
      <p:sp>
        <p:nvSpPr>
          <p:cNvPr id="10342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fld id="{CEE83BE3-29A8-498F-AD83-1A7195672BBF}" type="slidenum">
              <a:rPr lang="pt-BR" altLang="pt-BR"/>
              <a:pPr eaLnBrk="1" hangingPunct="1"/>
              <a:t>4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470843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6155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1C8F2C-8B3B-4314-9F9E-A8F211D5073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527051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D84938-122A-47B9-B791-56736063AAD0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74003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E7EF21-9438-4F7D-B262-E137D899376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95591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5D7E62B-BC5D-4C45-9511-3F86781E828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62173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90A69A4-E3E2-47C3-90C4-5E2175CD8F27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88284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31E63B-4ECB-45CB-8EF8-9F7C5E422C0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1968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0B34E9-80A4-47B5-B44F-5524BDDA8804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47468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CB0F23B-DF11-4A15-8206-62CD92823FEC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4471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B8AC50-DB81-4226-AFB4-6283B38F2F28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607043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78CED8-A5E9-441B-A02D-4089CCAAEC36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97504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8D06EC0-7178-49BE-82F9-69A44FD234BE}" type="slidenum">
              <a:rPr lang="pt-BR" altLang="pt-BR"/>
              <a:pPr/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55872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103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endParaRPr lang="pt-BR" altLang="pt-BR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1034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1035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/>
                <a:endParaRPr lang="pt-BR" altLang="pt-BR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36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estilo do título mestre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os estilos do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6978122C-85A8-44B3-9694-5D6C70026658}" type="slidenum">
              <a:rPr lang="pt-BR" altLang="pt-BR"/>
              <a:pPr/>
              <a:t>‹nº›</a:t>
            </a:fld>
            <a:endParaRPr lang="pt-BR" altLang="pt-BR"/>
          </a:p>
        </p:txBody>
      </p:sp>
      <p:sp>
        <p:nvSpPr>
          <p:cNvPr id="1032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8" r:id="rId1"/>
    <p:sldLayoutId id="2147483938" r:id="rId2"/>
    <p:sldLayoutId id="2147483939" r:id="rId3"/>
    <p:sldLayoutId id="2147483940" r:id="rId4"/>
    <p:sldLayoutId id="2147483941" r:id="rId5"/>
    <p:sldLayoutId id="2147483942" r:id="rId6"/>
    <p:sldLayoutId id="2147483943" r:id="rId7"/>
    <p:sldLayoutId id="2147483944" r:id="rId8"/>
    <p:sldLayoutId id="2147483945" r:id="rId9"/>
    <p:sldLayoutId id="2147483946" r:id="rId10"/>
    <p:sldLayoutId id="214748394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anose="05000000000000000000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759" y="1268760"/>
            <a:ext cx="6085319" cy="267765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spcBef>
                <a:spcPts val="0"/>
              </a:spcBef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spcBef>
                <a:spcPts val="0"/>
              </a:spcBef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spcBef>
                <a:spcPts val="600"/>
              </a:spcBef>
              <a:defRPr/>
            </a:pPr>
            <a:r>
              <a:rPr lang="pt-BR" sz="6600" b="1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10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15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1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5 anos</a:t>
            </a:r>
            <a:endParaRPr lang="pt-BR" altLang="pt-BR" sz="6000" smtClean="0">
              <a:latin typeface="Georgia" panose="02040502050405020303" pitchFamily="18" charset="0"/>
            </a:endParaRPr>
          </a:p>
        </p:txBody>
      </p:sp>
      <p:pic>
        <p:nvPicPr>
          <p:cNvPr id="122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0113" y="1601788"/>
            <a:ext cx="7772400" cy="485140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10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15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latin typeface="Georgia" panose="02040502050405020303" pitchFamily="18" charset="0"/>
              </a:rPr>
              <a:t>1 anos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5 anos</a:t>
            </a:r>
            <a:endParaRPr lang="pt-BR" altLang="pt-BR" sz="60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33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92442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das queimaduras que atingem somente a EPIDERME?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De quarto grau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De terceiro grau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De segundo grau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De primeiro grau</a:t>
            </a:r>
            <a:endParaRPr lang="pt-BR" altLang="pt-BR" sz="5400" smtClean="0">
              <a:latin typeface="Georgia" panose="02040502050405020303" pitchFamily="18" charset="0"/>
            </a:endParaRPr>
          </a:p>
        </p:txBody>
      </p:sp>
      <p:pic>
        <p:nvPicPr>
          <p:cNvPr id="153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De quarto grau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De terceiro grau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latin typeface="Georgia" panose="02040502050405020303" pitchFamily="18" charset="0"/>
              </a:rPr>
              <a:t>De segundo grau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</a:rPr>
              <a:t>De primeiro grau</a:t>
            </a:r>
            <a:endParaRPr lang="pt-BR" altLang="pt-BR" sz="54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163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4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Qual é o horário do dia de maior frequência de ataques cardíacos?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Manhã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Tarde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Noite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Madrugada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84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28775"/>
            <a:ext cx="8482013" cy="5040313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Manhã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Tarde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Noite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Madrugada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194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5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Nome que se dá ao MEDO DE ALTURA?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Hipefobia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Hoplofobia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Hobofobia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Hipsifobia</a:t>
            </a:r>
            <a:endParaRPr lang="pt-BR" altLang="pt-BR" sz="6600" smtClean="0">
              <a:latin typeface="Georgia" panose="02040502050405020303" pitchFamily="18" charset="0"/>
            </a:endParaRPr>
          </a:p>
        </p:txBody>
      </p:sp>
      <p:pic>
        <p:nvPicPr>
          <p:cNvPr id="215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Regras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Hipefobia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Hoplofobia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Hobofobia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Hipsifobia</a:t>
            </a:r>
            <a:endParaRPr lang="pt-BR" altLang="pt-BR" sz="6600" smtClean="0">
              <a:solidFill>
                <a:srgbClr val="FFFF00"/>
              </a:solidFill>
              <a:latin typeface="Georgia" panose="02040502050405020303" pitchFamily="18" charset="0"/>
            </a:endParaRPr>
          </a:p>
        </p:txBody>
      </p:sp>
      <p:pic>
        <p:nvPicPr>
          <p:cNvPr id="225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6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7200" b="1" smtClean="0">
                <a:latin typeface="Georgia" panose="02040502050405020303" pitchFamily="18" charset="0"/>
              </a:rPr>
              <a:t> A que país pertence a GROELÂNDIA?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Noruega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Dinamarca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Suécia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Finlândia</a:t>
            </a:r>
          </a:p>
        </p:txBody>
      </p:sp>
      <p:pic>
        <p:nvPicPr>
          <p:cNvPr id="245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8388350" cy="4608512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Noruega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Dinamarca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Suécia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Finlândia</a:t>
            </a:r>
          </a:p>
        </p:txBody>
      </p:sp>
      <p:pic>
        <p:nvPicPr>
          <p:cNvPr id="256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7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Dia de nosso calendário conhecido como DIA DO EVANGÉLICO?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459787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23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 de março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 de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 de novembro</a:t>
            </a:r>
          </a:p>
        </p:txBody>
      </p:sp>
      <p:pic>
        <p:nvPicPr>
          <p:cNvPr id="276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459787" cy="4679950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23 de janeiro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 de março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 de outubro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23 de novembro</a:t>
            </a:r>
          </a:p>
        </p:txBody>
      </p:sp>
      <p:pic>
        <p:nvPicPr>
          <p:cNvPr id="286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8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A que empresa conhecida mundialmente pertence esse logo?</a:t>
            </a:r>
          </a:p>
        </p:txBody>
      </p:sp>
      <p:pic>
        <p:nvPicPr>
          <p:cNvPr id="29700" name="Picture 5" descr="http://t1.gstatic.com/images?q=tbn:ANd9GcT94op1AxmZL0RsR6PMQUelBoFvi7gfy3Kb8iz-DniRqKjFZyF0NQ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4941888"/>
            <a:ext cx="2505075" cy="181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Olimpikus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Adidas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Reebok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BHerbalife</a:t>
            </a:r>
          </a:p>
        </p:txBody>
      </p:sp>
      <p:pic>
        <p:nvPicPr>
          <p:cNvPr id="307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Olimpikus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Adidas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Reebok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BHerbalife</a:t>
            </a:r>
          </a:p>
        </p:txBody>
      </p:sp>
      <p:pic>
        <p:nvPicPr>
          <p:cNvPr id="317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Regras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459787" cy="5257800"/>
          </a:xfrm>
        </p:spPr>
        <p:txBody>
          <a:bodyPr/>
          <a:lstStyle/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Ler as perguntas em silêncio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Pensar e responder em conjunto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Levantar as placas todas as turmas no mesmo momento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da semana, brinde!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Quem somar mais pontos no semestre...</a:t>
            </a:r>
          </a:p>
          <a:p>
            <a:pPr eaLnBrk="1" hangingPunct="1"/>
            <a:r>
              <a:rPr lang="pt-BR" altLang="pt-BR" sz="3400" b="1" smtClean="0">
                <a:solidFill>
                  <a:schemeClr val="bg1"/>
                </a:solidFill>
                <a:latin typeface="Georgia" panose="02040502050405020303" pitchFamily="18" charset="0"/>
              </a:rPr>
              <a:t> Barulho demais = 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9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Parte da medicina que estuda e trata os problemas do intestino grosso?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Urologia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Mastologista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Coloproctologista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Nefrologia</a:t>
            </a:r>
          </a:p>
        </p:txBody>
      </p:sp>
      <p:pic>
        <p:nvPicPr>
          <p:cNvPr id="337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Urologia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Mastologista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Coloproctologista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Nefrologia</a:t>
            </a:r>
          </a:p>
        </p:txBody>
      </p:sp>
      <p:pic>
        <p:nvPicPr>
          <p:cNvPr id="348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10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Segundo o livro do Apocalipse, quantos hão de ver a volta de Cristo?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Todas as pessoas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anjos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Todos, justo e ímpios, e até todos os ímpios mortos</a:t>
            </a:r>
          </a:p>
        </p:txBody>
      </p:sp>
      <p:pic>
        <p:nvPicPr>
          <p:cNvPr id="368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Todas as pessoas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justos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Só os anjos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Todos, justo e ímpios, e até todos os ímpios mortos</a:t>
            </a:r>
          </a:p>
        </p:txBody>
      </p:sp>
      <p:pic>
        <p:nvPicPr>
          <p:cNvPr id="378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11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Lanche do McDonalds  feito à base de PEIXE?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Quarteirão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McChicken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McFish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Big Tasty</a:t>
            </a:r>
          </a:p>
        </p:txBody>
      </p:sp>
      <p:pic>
        <p:nvPicPr>
          <p:cNvPr id="399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Quarteirão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McChicken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McFish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Big Tasty</a:t>
            </a:r>
          </a:p>
        </p:txBody>
      </p:sp>
      <p:pic>
        <p:nvPicPr>
          <p:cNvPr id="409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12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Tempero em pó feito de pimentão vermelho?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D:\My eBooks\ID07-0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71663" y="0"/>
            <a:ext cx="11052176" cy="6907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2413"/>
            <a:ext cx="1836737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tângulo 3"/>
          <p:cNvSpPr/>
          <p:nvPr/>
        </p:nvSpPr>
        <p:spPr>
          <a:xfrm>
            <a:off x="2574694" y="1268760"/>
            <a:ext cx="6085384" cy="249299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/>
            </a:pP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Quem Sabe </a:t>
            </a:r>
            <a:r>
              <a:rPr lang="pt-BR" sz="60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Sabe</a:t>
            </a:r>
            <a:r>
              <a:rPr lang="pt-BR" sz="60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!</a:t>
            </a: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Pastoral Estudantil APV</a:t>
            </a:r>
          </a:p>
          <a:p>
            <a:pPr algn="r">
              <a:defRPr/>
            </a:pPr>
            <a:endParaRPr lang="pt-BR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Berlin Sans FB Demi" pitchFamily="34" charset="0"/>
            </a:endParaRPr>
          </a:p>
          <a:p>
            <a:pPr algn="r">
              <a:defRPr/>
            </a:pPr>
            <a:r>
              <a:rPr lang="pt-BR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Berlin Sans FB Demi" pitchFamily="34" charset="0"/>
              </a:rPr>
              <a:t>Placar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Chili Powder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Capuchinha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Curry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Páprica</a:t>
            </a:r>
          </a:p>
        </p:txBody>
      </p:sp>
      <p:pic>
        <p:nvPicPr>
          <p:cNvPr id="430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Chili Powder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Capuchinha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Curry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Páprica</a:t>
            </a:r>
          </a:p>
        </p:txBody>
      </p:sp>
      <p:pic>
        <p:nvPicPr>
          <p:cNvPr id="440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13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que se dá ao NOCAUTE no JUDÔ?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Ippon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Nippon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Katame waza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knockdown</a:t>
            </a: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60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Ippon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Nippon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Katame waza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knockdown</a:t>
            </a:r>
            <a:endParaRPr lang="pt-BR" altLang="pt-BR" sz="6600" b="1" smtClean="0">
              <a:solidFill>
                <a:srgbClr val="FFFFFF"/>
              </a:solidFill>
              <a:latin typeface="Georgia" panose="02040502050405020303" pitchFamily="18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71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14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A cenoura é riquíssima em que tipo de VITAMINA?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</a:p>
        </p:txBody>
      </p:sp>
      <p:pic>
        <p:nvPicPr>
          <p:cNvPr id="491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K</a:t>
            </a:r>
          </a:p>
        </p:txBody>
      </p:sp>
      <p:pic>
        <p:nvPicPr>
          <p:cNvPr id="5017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15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Nome da principal fábrica de sangue do corpo humano?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Fígado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Medula Óssea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Coração</a:t>
            </a:r>
          </a:p>
        </p:txBody>
      </p:sp>
      <p:pic>
        <p:nvPicPr>
          <p:cNvPr id="522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solidFill>
                  <a:schemeClr val="bg1"/>
                </a:solidFill>
                <a:latin typeface="Forte" panose="03060902040502070203" pitchFamily="66" charset="0"/>
              </a:rPr>
              <a:t>Placar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44663"/>
            <a:ext cx="3873500" cy="4997450"/>
          </a:xfrm>
        </p:spPr>
        <p:txBody>
          <a:bodyPr/>
          <a:lstStyle/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6B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7B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8A</a:t>
            </a:r>
          </a:p>
          <a:p>
            <a:pPr eaLnBrk="1" hangingPunct="1"/>
            <a:r>
              <a:rPr lang="pt-BR" altLang="pt-BR" sz="4400" b="1" smtClean="0">
                <a:solidFill>
                  <a:schemeClr val="bg1"/>
                </a:solidFill>
                <a:latin typeface="Georgia" panose="02040502050405020303" pitchFamily="18" charset="0"/>
              </a:rPr>
              <a:t> 8B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4875213" y="1744663"/>
            <a:ext cx="3873500" cy="499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itchFamily="2" charset="2"/>
              <a:buChar char="n"/>
              <a:defRPr sz="26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5000"/>
              <a:buFont typeface="Wingdings" pitchFamily="2" charset="2"/>
              <a:buChar char="n"/>
              <a:defRPr sz="23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9B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1B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2A</a:t>
            </a:r>
          </a:p>
          <a:p>
            <a:pPr eaLnBrk="1" hangingPunct="1">
              <a:defRPr/>
            </a:pPr>
            <a:r>
              <a:rPr lang="pt-BR" sz="4400" b="1" kern="0" dirty="0" smtClean="0">
                <a:solidFill>
                  <a:schemeClr val="bg1"/>
                </a:solidFill>
                <a:latin typeface="Georgia" pitchFamily="18" charset="0"/>
              </a:rPr>
              <a:t> 3A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Rins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Fígado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Medula Óssea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Coração</a:t>
            </a:r>
          </a:p>
        </p:txBody>
      </p:sp>
      <p:pic>
        <p:nvPicPr>
          <p:cNvPr id="5325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16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 pesa, em média, uma bola de BASQUETE?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600-650g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255-284g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383-439g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400-422g</a:t>
            </a:r>
          </a:p>
        </p:txBody>
      </p:sp>
      <p:pic>
        <p:nvPicPr>
          <p:cNvPr id="552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600-650g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255-284g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383-439g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400-422g</a:t>
            </a:r>
          </a:p>
        </p:txBody>
      </p:sp>
      <p:pic>
        <p:nvPicPr>
          <p:cNvPr id="5632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17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Quantos quilômetros corre um atleta em uma MARATONA?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42</a:t>
            </a:r>
          </a:p>
        </p:txBody>
      </p:sp>
      <p:pic>
        <p:nvPicPr>
          <p:cNvPr id="583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38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50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42</a:t>
            </a:r>
          </a:p>
        </p:txBody>
      </p:sp>
      <p:pic>
        <p:nvPicPr>
          <p:cNvPr id="5939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18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pt-BR" sz="6600" b="1" dirty="0" smtClean="0">
                <a:latin typeface="Georgia" pitchFamily="18" charset="0"/>
              </a:rPr>
              <a:t> Número de decibéis de um walkman em volume máximo?</a:t>
            </a:r>
          </a:p>
          <a:p>
            <a:pPr marL="0" indent="0" eaLnBrk="1" hangingPunct="1">
              <a:lnSpc>
                <a:spcPct val="90000"/>
              </a:lnSpc>
              <a:buFont typeface="Wingdings" panose="05000000000000000000" pitchFamily="2" charset="2"/>
              <a:buNone/>
              <a:defRPr/>
            </a:pPr>
            <a:r>
              <a:rPr lang="pt-BR" sz="3200" b="1" dirty="0" smtClean="0">
                <a:latin typeface="Georgia" pitchFamily="18" charset="0"/>
              </a:rPr>
              <a:t>(Limite saudável do ouvido é 85 </a:t>
            </a:r>
            <a:r>
              <a:rPr lang="pt-BR" sz="3200" b="1" dirty="0" err="1" smtClean="0">
                <a:latin typeface="Georgia" pitchFamily="18" charset="0"/>
              </a:rPr>
              <a:t>db</a:t>
            </a:r>
            <a:r>
              <a:rPr lang="pt-BR" sz="3200" b="1" dirty="0" smtClean="0">
                <a:latin typeface="Georgia" pitchFamily="18" charset="0"/>
              </a:rPr>
              <a:t>)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110 db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120 db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130 db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140 db</a:t>
            </a:r>
          </a:p>
        </p:txBody>
      </p:sp>
      <p:pic>
        <p:nvPicPr>
          <p:cNvPr id="614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110 db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120 db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130 db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140 db</a:t>
            </a:r>
          </a:p>
        </p:txBody>
      </p:sp>
      <p:pic>
        <p:nvPicPr>
          <p:cNvPr id="6246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27088" y="1600200"/>
            <a:ext cx="8229600" cy="49974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Segundo Mateus 24:27, a que comparou Jesus a glória de Sua vinda?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19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Número de atletas na equipe de FUTEBOL AMERICANO?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11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pic>
        <p:nvPicPr>
          <p:cNvPr id="645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11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13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12</a:t>
            </a:r>
          </a:p>
        </p:txBody>
      </p:sp>
      <p:pic>
        <p:nvPicPr>
          <p:cNvPr id="6553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20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Que acontecerá aos justos que estivessem vivos no tempo da volta de Jesus?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</a:rPr>
              <a:t>Serão transformados num piscar de olhos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Passarão por um juízo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Chorarão e fugirão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Serão mortos pelos ímpios</a:t>
            </a:r>
          </a:p>
        </p:txBody>
      </p:sp>
      <p:pic>
        <p:nvPicPr>
          <p:cNvPr id="675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00"/>
                </a:solidFill>
                <a:latin typeface="Georgia" panose="02040502050405020303" pitchFamily="18" charset="0"/>
              </a:rPr>
              <a:t>Serão transformados num piscar de olhos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Passarão por um juízo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Chorarão e fugirão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8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Serão mortos pelos ímpios</a:t>
            </a:r>
          </a:p>
        </p:txBody>
      </p:sp>
      <p:pic>
        <p:nvPicPr>
          <p:cNvPr id="6861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21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743075"/>
            <a:ext cx="82296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Em que país fica a sede da FIFA? (Federação Internacional de Futebol)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Áustria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Suíça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Inglaterra</a:t>
            </a:r>
          </a:p>
        </p:txBody>
      </p:sp>
      <p:pic>
        <p:nvPicPr>
          <p:cNvPr id="706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EUA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Áustria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Suíça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Inglaterra</a:t>
            </a:r>
          </a:p>
        </p:txBody>
      </p:sp>
      <p:pic>
        <p:nvPicPr>
          <p:cNvPr id="7168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22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que a sigla, ligada ao futebol, “CBF” significa?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Trovão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Meteoro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Relâmpago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Cometa</a:t>
            </a:r>
          </a:p>
        </p:txBody>
      </p:sp>
      <p:pic>
        <p:nvPicPr>
          <p:cNvPr id="92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</a:rPr>
              <a:t>Cooperativa Brasileira de 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Convenção Brasileira de 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Confederação Brasileira de 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Corporação Brasileira de Futebol</a:t>
            </a:r>
          </a:p>
        </p:txBody>
      </p:sp>
      <p:pic>
        <p:nvPicPr>
          <p:cNvPr id="737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57338"/>
            <a:ext cx="8388350" cy="522922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</a:rPr>
              <a:t>Cooperativa Brasileira de 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Convenção Brasileira de 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Confederação Brasileira de Futebol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Corporação Brasileira de Futebol</a:t>
            </a:r>
          </a:p>
        </p:txBody>
      </p:sp>
      <p:pic>
        <p:nvPicPr>
          <p:cNvPr id="7475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23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Quantos dentes em sua boca tem um ser humano adulto normal?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28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26</a:t>
            </a:r>
          </a:p>
        </p:txBody>
      </p:sp>
      <p:pic>
        <p:nvPicPr>
          <p:cNvPr id="7680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28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32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30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26</a:t>
            </a:r>
          </a:p>
        </p:txBody>
      </p:sp>
      <p:pic>
        <p:nvPicPr>
          <p:cNvPr id="7782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24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O caviar é feito das OVAS de que peixe?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Esturjão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Salmão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Carpa</a:t>
            </a:r>
          </a:p>
        </p:txBody>
      </p:sp>
      <p:pic>
        <p:nvPicPr>
          <p:cNvPr id="7987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Esturjão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Lula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Salmão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Carpa</a:t>
            </a:r>
          </a:p>
        </p:txBody>
      </p:sp>
      <p:pic>
        <p:nvPicPr>
          <p:cNvPr id="8089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25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71638"/>
            <a:ext cx="812165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Segundo Lucas 21, ao ver os sinais da vinda de Cristo se cumprindo, que devemos fazer?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Chorar de angústia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Alegrar-nos e preparar-nos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Sumir para as cavernas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Esperar tranquilamente</a:t>
            </a:r>
          </a:p>
        </p:txBody>
      </p:sp>
      <p:pic>
        <p:nvPicPr>
          <p:cNvPr id="8294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700213"/>
            <a:ext cx="7772400" cy="4897437"/>
          </a:xfrm>
        </p:spPr>
        <p:txBody>
          <a:bodyPr/>
          <a:lstStyle/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Trovão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Meteoro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Relâmpago</a:t>
            </a:r>
          </a:p>
          <a:p>
            <a:pPr marL="1371600" indent="-13716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latin typeface="Georgia" panose="02040502050405020303" pitchFamily="18" charset="0"/>
              </a:rPr>
              <a:t>Cometa</a:t>
            </a:r>
          </a:p>
        </p:txBody>
      </p:sp>
      <p:pic>
        <p:nvPicPr>
          <p:cNvPr id="102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4770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</a:rPr>
              <a:t>Chorar de angústia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Alegrar-nos e preparar-nos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Sumir para as cavernas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4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Esperar tranquilamente</a:t>
            </a:r>
          </a:p>
        </p:txBody>
      </p:sp>
      <p:pic>
        <p:nvPicPr>
          <p:cNvPr id="8397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26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Quantos quilômetros ao todo andam os pilotos nas 500 Milhas de Indianápolis?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550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805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700</a:t>
            </a:r>
          </a:p>
        </p:txBody>
      </p:sp>
      <p:pic>
        <p:nvPicPr>
          <p:cNvPr id="8601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550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600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805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700</a:t>
            </a:r>
          </a:p>
        </p:txBody>
      </p:sp>
      <p:pic>
        <p:nvPicPr>
          <p:cNvPr id="8704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27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978775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Quadro clínico em que o paciente perde completamente a consciência e não responde a estímulo externo?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Trombose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Crise dos rins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Burcite</a:t>
            </a:r>
          </a:p>
        </p:txBody>
      </p:sp>
      <p:pic>
        <p:nvPicPr>
          <p:cNvPr id="8909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Trombose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Crise dos rins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Coma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Burcite</a:t>
            </a:r>
          </a:p>
        </p:txBody>
      </p:sp>
      <p:pic>
        <p:nvPicPr>
          <p:cNvPr id="9011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28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600" b="1" smtClean="0">
                <a:latin typeface="Georgia" panose="02040502050405020303" pitchFamily="18" charset="0"/>
              </a:rPr>
              <a:t> Na Fórmula 1, o que significa a BANDEIRA BRANCA?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</a:rPr>
              <a:t>Ambulância na pista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Fim de prova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Desclassificação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Limpeza da pista</a:t>
            </a:r>
          </a:p>
        </p:txBody>
      </p:sp>
      <p:pic>
        <p:nvPicPr>
          <p:cNvPr id="92163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00"/>
                </a:solidFill>
                <a:latin typeface="Georgia" panose="02040502050405020303" pitchFamily="18" charset="0"/>
              </a:rPr>
              <a:t>Ambulância na pista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Fim de prova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Desclassificação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0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Limpeza da pista</a:t>
            </a:r>
          </a:p>
        </p:txBody>
      </p:sp>
      <p:pic>
        <p:nvPicPr>
          <p:cNvPr id="9318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Quantos anos, em média, leva para um chicletes se decompor totalmente?</a:t>
            </a:r>
          </a:p>
        </p:txBody>
      </p:sp>
      <p:sp>
        <p:nvSpPr>
          <p:cNvPr id="11268" name="AutoShape 5" descr="data:image/jpeg;base64,/9j/4AAQSkZJRgABAQAAAQABAAD/2wBDAAkGBwgHBgkIBwgKCgkLDRYPDQwMDRsUFRAWIB0iIiAdHx8kKDQsJCYxJx8fLT0tMTU3Ojo6Iys/RD84QzQ5Ojf/2wBDAQoKCg0MDRoPDxo3JR8lNzc3Nzc3Nzc3Nzc3Nzc3Nzc3Nzc3Nzc3Nzc3Nzc3Nzc3Nzc3Nzc3Nzc3Nzc3Nzc3Nzf/wAARCADiAN8DASIAAhEBAxEB/8QAHAAAAAcBAQAAAAAAAAAAAAAAAAECAwQGBwUI/8QAPBAAAQMDAwMCBAUDAwMDBQAAAQIDEQAEIQUSMQZBURNhByJxgRQykaGxI0LBFdHhM0NSFjbwYnOCwvH/xAAUAQEAAAAAAAAAAAAAAAAAAAAA/8QAFBEBAAAAAAAAAAAAAAAAAAAAAP/aAAwDAQACEQMRAD8A05QKT+bFImU55HmjK9xpLmAJn7UCJyB3owY+ntTYIkJ/SlE45zQOH64ikQBz+tFPvTZxwTQKWtCVQaJakESIim3Bie9NpVGDMeaB0ZxzPtRI+UHMGkPOItmVvvLCWkiVE9gKy/qbrm51NarTTErat5I3JPzOD3jgUGk3WradbqKXrtoOHATvk/pTbGpWbqyr1kDHBwf3rEBcOlMpQ2gZkhYlX1k5p92+ubdlCbm3lByhZmPtGKDck3lmkSXkQfJiuTrHUlpZpBbdbUruEqE1kB1J1ISth/IOUc/tTD186/lSkE98UF6ufiLeMAqbtUKR2Kj/ALUuz+KDBO2+slpB5U0oGPsYrNnH5J3JAPcio6ik+Qe3ig2a2630a6H9JTm7wsbYrpr1e3WyFlt0JPC9oIj6isECiMgkRXV0vqG905QCXVKb/wDAqoNqQppwpLagfp3pYKEkgwfqKpmja8LtLXprBCvzA8pP+1Wll31UExkYzQTASGxwD3MUS+wnPJxTCHI5nHMU4XAOJI/igSooSM5J7juaYd3qCSQAYFPKXkzz+1MPknJEEcECgU1JcE5IPPFSdygmDzMk1GZMKMQIpwrBHzGgcDpnMDzT0iMGTUDeZgD6e9SArGeKDvFWRFArAIHkUgyoR54pG3zmgWACcnmiUAkggmD70UlPaaQtcjIM+1ApZMc/Sab2qCoJn3o5EkqOO1GlYJ4oFSYyeKh6jq9jpTJev3ktjsO6vtRanet6dZPXLx2oQCTisT1HVbjXNScurpw+kJKQeEJoLD1p1s5qzf4Sz3M2J/OD+Zz6+1UhToWsyIzwKQ84XlSkRP8AFBpLhIQykk9yBmgn29p6qSpawjwFHP6U9+CdbQoNPLCFcgZSfqKbQ9dM2+wFlCDztWAT9TyaIai+2lKdjG0f3QCf1NBAeSUHhH1Saa3mafublDpktp3cSIzUcKScQM0AmT8vPiaUl5xsFIVg9jmm1JAPyqBpJOc0C1r3cgT7CKTM4ou1J70HW6e1E2Ootn/tqO1U1rmlrLpXkbQMR3rDk/KsK8Ga0PQOstPs7dKHkPle0AhKZk+aC/BO1OQKNBmCOB2qqnrjT1wEpeRJ7prt6fqVretg21wg7s7SYNBNXBGRmmXCSYzT5/KSOaaW2VZGFdqBCVDxzSkndRFMc8+9OBISkmQKBpQ25g/SnG4IkfcCkAkmO/mn0JA4EnxQdpJIOBnmlKPcZPtSVBUSkCaMJPc0DSiqcnBoxkDdzS1AYIH2pvdBkcUCthiE0ttsbvJNNoJV7HxSmypIJMkCfrQUn4t34tdIatUKhT6sj2FZKp8Bj004n8x81YPiJrqtY15aQFJatv6aEqwZ7mqtPmgdSrYPciOafZebaRM/N7/7VDJJ4rr6N05qWrndbW6/SHLhGKDnvvl04/gD+KjkqIzNaLafDtxCQt9wE+IIiod10Y566m221AdjEigooBFA1clfD7U1H+htcBHamHOhNYZnfbqkZgCgqgmlASqJq0f+iNSK4baUoRJxxXR074f3q1/P8vuRxQVfTNIfv1QgfLMTmu5bdCaldSEJ2ntuxWm9O9ON6VbemRKt0yasYaSSJSMUHnTVtGvNJdLN6ypCgcEjB+hqAklPcivRmqadZ6qwu3vWEuDtPP2rE+tenlaBqKm0BRYUZQo0Ff8AVUDIJqVbXa2ohSk9xtVwahNifrThOxSQoc0Gh9OdYrG231JXqtztDw/Mn61eUqS42FNkQcgjxWEWjqmnUqSN0H5h5Faf0rfOAIYcJU0pAU0vmPY0FldkiE9u9FnbJzjNAn5ckRS0qHmZ8c0CUxzOfelgqAGJ+lBEGY/elGOJE+1B3Ak8TmjwR9KYQuVE5mnUqk88d6AlYHBimSqQTBEU4tXYZJpoyfrQEhRKtsjzBFHqV0jT9OuLpwgJabKv2oBBmQYNVH4q36rXp0WyVELfWBI8UGRXbir++ffPK1FR+9IRaKW4lsESowBUm0RDYCFCT581dPhnoLepaubp1JUi2ySoYKqDsdIfDdkMs3OsICl/mDc4I7TWk2tkxaspbt2kNoHCUiAKeAgAeKIqPagBaSckCTTRt2SZKBIpzecURXFAaW0IGEgeMUFJQrChTanKL1M0Cw22kQEgfak7ED8og0j1DOTSirHNAlcAf5NNOLIGKW4Rt/4qI46EyJ/fmgS6r+7OPFVH4hWqL/Sw+BKkSCParI8+NqtkiuddN/i9MfbWoQczE0GLW9qS46NhAQJBiod2oF8wI24qxas83atqaaypSjvkZxxVaKSuT70Ha6bsFajdpQkYmCQOK0zQ9MNnbo9UAKTKSI7jvVI+GV0bfXFWy8odRInyK1W5Gcd+aCIV7wRijAx2FBSSZNEkKTjO3igcQuOMe1O75MEY5phKD/il7SBjig7CQQcGnArHjzSFghWIobflx44oDdH3PtTcqAKhxS1ElOQJ8zSQqE9qA2iT9D71mHxdvSvUbax5CUb8diTWotpzOBNZB8QbdxfWYJSSFISRPFBytI0lb7IQlQDjhjI4Fav8OLRqz0x1LKplfzKPKjWc2N4GrtpTaZAlIIyeOfrWldDtG209bUyEr5maC1FYApG6ZgUkH2zQnxmgVIOKTRgGPFJ2e+fpQEo5xTaleDRqbKu5pn0Tn5jFAckkZxRl2BzSCySNpmD70Rt0hP8AdPGDQIW/gwv9qhLc3TvO7PapbtskjaC8T53Coa7RxpKleopUGYWB/igjuqbU0SNoUT2wTUK1dSkuqfMISDgGnVrLxALYBHChx+tc+4I2LSoZB5KqDOOoUNi7W4ySd8kTXESQg/LkKFWjqsp/GMoSAkhUYHY1W7pKQ+tIEKSYIoLD0C4g9SW5IAO0gTWuPo3A5wRxWC6ZeKsNStrlJ/6awTnt3reLd1F1ZtvtEFK0BQI70Ec+OPalJCcfzRqRkyI80AieDQLCQc4pQTx29xQQmO+PelKx4NB0VHdP+KIqITgSfagZgxgUZTiKAgsEDdSxtiI5pk4kKEinkFJiB+1AaSD3qgfE5lLSG7of9UpKB5itAQjaJPFZV8Tb9+5v0WoQpLTYkk9zQcLp66Qytbi0FQbbkAVpvQV8m5sVhKgTvKj5zWQWT6WAsFABUCCT2rTPha0sWLj26UqMbfFBoiMilpTTKVBOSQAO9cLV+r7DT1+mlxLznhKxFBYiAO80Xy85qlj4gad6e9wKQTwCef8Aign4h6MpwILpnjd2+1BclqRxkmk7Ao4JquJ6t0hxILF0lalECBkma7dneNvMpWgyTmgkemme/wBTSlBKU+Kgt6m0VLBlJH/kPeq9r/VjWnMlwOIXmNoOQaCzFtK1yZIHlWKjXaGkI2Qx83ZSiCazK5+JSv8Attr+kxP1rg3vW95d7ipASScFKj/n/FBpOqXLLCFtpSUmJ+ZUj7GqncaqUohYUJwSe9U9evXDyv66tyPFdK71FF3bI27UoHCRyKDnazdKeUlaskK5rlPOkub5knmpV5lrHmoBNAp0/NI75rYvhpeOXfTyW3MhpRQD7VjcE5q/fDXXmLK6/wBOeJCXz8p4hVBpriQDiKbKDAHtUpxAImOaRsAmgjgZmKMhX6VI2DGJoFoAyD9qCWV4M4+tBO3MEUYwInHNFOcCgNSOAefFOISAMfvTCgqQrPNOIJMCgeJ+WOKzT4mOWTTaGmngu8UrcpI7CtHKRtMzNZSz09c6x1Veu3W5TaXDOf0oKLdOlxQVwYz71q/wnuEu2amwqCBlPn3qt9W9Hi0fbXZIJSr8yasvw4Y/CXPoBG2E8nuKCx9YuqtdLdcDq0iCAEzk/asWuNS2uOJT8qlH5lDk/wCwrXfiLcXKLAWrLZ2uSStIkgD2rHBZOu3m4WjihyGUStSvrFBAubxxwkCAD7VGDih3+prr3Ol6j+GN4uzUxbqMJG2PtmoitPe/C+uU/IMK9j9aA9Nunre5beQpRKDuAB71rnQX4+/BuXEehap4Kl5V9v05rKLLT7xQQ6i2dU2SMhJ4nn6VtnQtmhjTywtpWxYCgFJx70FV6t1f8DqNz+Eut5Eq5/urN7+9ubt1Tj7ilKUZJJ5rc+rum9LXpV0+iwt0OhskKS2B/HesLuLZxT5SlEDsBQQyCowJJpw2ryfzIg+JrvaX0pfXiwCkt7vylUgHE0bnSGotuKStG0JOVSI/mgru0oMLEU/blSHUkGAcGnPwr/qFtaSdtGLZYI2gnOfagdv0bWBwc8iue036iwK7N6yo6ahcSZ/SuS2v0zI58UDraElSkEcU9aNFN7braMLDgj9aat1bnSqDxVk6LsU3+vWyFcJVuP2oNkZlVo0pWVFIk/agQk8H7U+tASnakYFN7IAPf6UDISQfftTgA8UZB70eZkR96B1PIx9KUQeBzQgRinBG3mgSEyYobRkjtSVqKCcmkhzn3PMUCyDIycdvNQLOz9K+uHEJISrJ+tSitR4OaeYISFDuc0Ff6n1dGjW6br8OHjMbSa5Pw+u/9Rv7u82en8w+QcJnmpHxCbSmxt5SSkqgxUf4blNq28h1O0vQpOOQMUFp13R2tWSkOwpIOQRIpzTdItNOtFM2raUFUyQn/auq3BGYoLHgxQV6/sroI9K1Q022Qd6Vt+olf2kf5qvu6BcOoDd260Gwd3pNshKQZ7f/AAVebgKKYTBUfPFc82Trt0F3LoKZ+VCRx9/+KCFpOj2SAXG7NtJHfaAon613bVv0oEAGlShCQkQAOBRoVmaCPrhSdOfCjgoIrHbRtpl1b8BewkbVJ7cTWx6kgu2biByQaxfU99jcOBZTtJO4DvQWJxbVypDdyFNObcOJcIMR5phehNkpV+JW4gmAFOKM/vxUzSmmdTsG93yEAA4kmPrUpOkptnHCwtzYIIQgg7jQcW50FplKZSA4qVKKjGOBimmtFbXal8pEOOEbhEQJ/erJa6UHXPVO6SuAlSyQU/8A5dueK6GrBi0042yCkbUnntPFBmupIaYacbEKSlPHmqe9+cwMTVl6idLaVmcqMGq80A6Np7ZoJGmtlx2P/hrQvhpZJVqy3tv5BzFU3SGfQJccQTIgCtZ+Huni3sHHlJ+ZZ5igszszikjAzFOuJOf2FIVG3IigQoD+0Unbme1LIBHtRpSmefsaBxSYMj/+02VFNGSVkCDt8URRunOaBCzuVMk4pCRJ9vNOemRmcePFEQCokTQGEpzFLSkzMiB3pHqJE/LH1pQJPEx7UEfWbFu/s3GHEgkpJQT2PmsdY1O/0R9tKyVKZcPfsDkVubIC0QcxWUfEzQVWV2bxhJDFzM+Er7/rQaLpGqM3tkxcNOAodQFAiun6gKeaxPoXXn7dCtPcWQlOWxGRPatJsdaS4NhTkK2zQd5xZ3JCQfqBRtNqCTuyqhaHemSD9KgdRa2zpFqVkp9Q/lBoJLy5fSy1CnIlQPYU+0k9xxVb0TUE2WmK1TVgGPxC5DihEjtUbVOvbCzWoMH10AA72zIoLZckBpXHHesR6rW7cawti2TJKiohOc1YNT+I6fw6gy3K1e8xVMtNfUjVF3zgBWZ5HegvPRL7d1YFsEeqlUKQT71bEWinEFpJjcckfxWR2t8/aXSdXtUKS2tX9ZCcASea0jTeoWHbIOJVK19yfyn7UEm/eTZvE7UktwEnd4/zVM17XA464r1SEkfl89qj9R6yW3XNik5Ur8vINU25fW6ZUZ8mZoE6rdfiHRExzEzS9Fa9W5AAk+K56vmWTzXV0Y+g4l0djQXiw023d9IqSoKmAI71qemWqbSxbaAGBn61TuhNNfvFi9fQRbpyjcPzGr8RAxQMqTTakginzmkETigj7MYE/wCKWEmO5PvTkARPelBA70EdUAzHakJmSMg/tTihuEc0PTmM0DCswCrIokgBwZxTi2wlRJJ+lN+nEZ5oHlJSUiefFGkAcjikAhJzEU7jAHegWDsynnxVe65Zf1XQnbC2s1uvuEQcQn3mrFtg/alE7UkqGIoPOBYutI1JSXE7XmlQoeKvnT9+hWnB5clcfMB2jz/NQutrdm66hmy2gL/u7A+/tXP04vWaH7Zt0OJcJBSMgn/eg1bQr9/UGFLaQAhIxznxVV0zSbrqLqp9WoOFdhYuS4mQQtfZHJ+p/Sptq1rV/pFjpmjumxCGP690eBPZPcmrRoOnWeg6aiwZfLikkrccWfmcWclRoJmp6fZ6lYuWV4yh23cEKQoY/wCKzrXPhrpzFq85ZKcbgShO4n+ea0pDqXMozHNR71239NbDrzQWtJAQVAEzQedHtBvm7FV4ts/hwRmZ5rnt26lLA2knxW7Xuj2tp08+jUHW221Ht8omcAVQP9DDCVvkJ9OJBCgZzigHT1ulVgbS6bJbUOTUZwO6M6phxcsrP9J2MfTHBp128YYUkJWUEDJ5NKu71hdkWnClxC+UzME9/agrV46V3I8cxUJwkScfQ1MLcXxbKioidh7nxUUpJWqQOYoC01KfxgKwCEyYrcOm+jun3LRm8/BpcWoBRlRIJ+lYpo4P+pt9huAMeK9GaQ8n0kIb2+mEDjH3ig6TaEMthttKUISIAAgCjIJFGRQFA0tOaTt/WnVU2RBoCHMUB4/eiKgDSpJ7UESSYOaCT3BwMUoJB/uIP80ZBjIoCKZ84oFsqg8fWnJz24pJMyJB9qBAQDMkUYSBgUD9IpSVJn/c0DiDBGaY1V8s6e843lQQYHk04oj7ilpS24yoKTPtQYfqz15bXKU3slT3zpkwAmal+m2n0UMuAbEr4Mc+PepfXlmbS7HppUtKchKz+UGqyxdf0RsCG1l2PUInjNBqGi6kmw6Pcdtj6jrCVDbOZHH+KrnSreo9Rai9qWp367KzaVG23gKWr3wYHvVdOs3NtYfgEqAQXCrA/N5JM1ZOmusbNmyLVx6c5CyogBX2/wCO1Bdbjpyw1BohOrailDgyG7vBH6VyHPhvp+4uMaxqAeTEFxaVgR5EDFVrUWLK4bXc6RePsPkb9qHzA7nE/X7VXTb9WkJXbuXpbV+Vz1In65/mguXUHQur6hsOo9SpdS0iEpUyR+26qnc9NO2TJVb62oJymSgoBj3muc811MloOOvXCm14kvT/AJqCbW/eWpL61/KYUVKkD70DLyXkKKPxPqqPMZmpGnWT7lwlDkBHPzYpStunjbt/rEcKNBOrKQ0QrYpZUSflkGgi6gtLd+r0FylH5SKbS4pyVKz5plaitwuEjcrNJVgmDHtQdbpxCXNQBW3vjMAwa3rpZhXoIWpwrCQQk7Ywe1YJo9s/61s+xO9Tu0BPJr0XoFqq00thtwkqCeSMxQTz4pBOaWc8UhU0CVGQe1NEnv5pzjBpJT3igQE7oMzmnc+9JSM8UpMEx3oGBHMAmlSBzNMpB7GlyQCDOfegM4j+fNFCScD60WYHfzSDmCcmgVxwKbWVFRBTigVqHHHmk7lKOBB9+1A8gwcj6U82rHECmgZAEU4kTgUHC6xsk3el3G1kreKRtIExFYjfvFklpMApUcgQQa9FXbKnrVbaZCykgHxXnjXLN6y1F5i6ytCjMnvQQnrj1EbUHAHeMfelNAJbcbkbRneryPHjvHmog25BknJMUNq0K27tuNx/Sg6+hPN21yq5dKChAACTGSfbvV+PUDbSbcoabKSn1VgqI2cD9TWXW6gzu3DtxU++vlONBoJCCICoxuHY/X3oOzea06644ppCfmUkBJg/IDjngyf5rjXr7iUjIG4SVJxHtTNqUoadlRC1HagDvmodw6t3ClSlPAngUCEuFTh9QlRVjPmkEhKoVkePH0pHBnxREgmgXIUYiiUdxMYpA+tdDS7Zta0P3aFmzS4EvKRyAaC+fB7S2r/Unrl5cm1CS23P71tUACKzf4fWSbXVmr2xYUq0uWC36ieIBkE++K0sigaMTFJUBThT3pJT2oGCMzRjtinCmgAKBviMUYAOYzSog+RSoxxQc0CMST4mlciCY+tIUo7gCCI/elJMEnt70AEzHNIkyQQfc0v1JyBxzmjBBVnHtQNqhIzNIJJUYP1zTqk7hBHJ7Uj0yI70DjYISKcQYJyOaaQADmeZpxJ+aAaCUheKoHXXRa9SfuNTZUkIat1LKUp3KUoVbtX1JjSbF27ulhKECcnk+Kh6Bqr2o9GXWrPoP9Vt5xtCcnYAQP4oPPJBJ2pSCoU0VEq+Y5nvUxaQtCX0SCoySO1Qlgb1RMHNAv1IGQDPejcui6tSlJAKhwPamSARnGMUgiDzQPF1QkeRFIWuTI/8QKSJiTRTQGc0mnWmHHlBKEKJPECutZ9L6pdXDbKbZQUv8pUMUC9C6U1TWgh2zt1LtysJU4BxPP6Vstt8PdHZ01+1UhRLqIJBgAx2+9dzpPR29F0S2tA1sWEAuCZ+bvTfW+so6f6ZvL4x6oT6bIPdasD/AH+1BTPg5rKUuX3Tz7gUq2cUtg+UzCh/B+9aia8p6Pql1pOqM6jarKX2l7p/8vIP1r0t03rlv1BpDF/aEELHzpnKFdwaDq0kmgVRSZmgJSvFJBxmjihjzQKHNK7U2DBo91BzFwDmROaSlZGOR70tYScnJB4iiQjbyc+IoDAEwQM+KIIBI2q4oykk7YI+lEG4OftQL4IJVIo1ADhQim1BW2P3o0oJAJP60DsDmJpaQhttTi1ABIkk9qJCBtiTVI+K3Ug03TP9NtVxcXA+eDlKP+aCj/EbqhevaoLKzUTatL2oAP51ea3LQLFOl6HY2CRhhhKD9QM/vNeb+jbYX3V2ksLEpXdo3A9wDJ/ivUBzQZL8Quj2NMW7qlk3ts31f1WkDDSz3HgE/oazC+sVMupCAVBR8d69RvstvtLaeQlbaxCkqEgjxXCu+jNAuoKrFLagZCmlFP8AxQeb7hhxpULSR9aZPit91P4ZaTfERcXDUGcBJ/xXNtvg/paLsu3d/cPMSIaSkI/VWf2oMXZaduHkMsNqccWYShAkk+AK0Hpf4YahdOIf1ZIYajcGycn2PitN07prR+nFuXGhaS0LgoI9ZxwqIHiTMfaKz7qP4j9RWl84xbvWTQQYhtoL/ck0Gj6V0lp2nlK027ZKfy/LxXdbYaRtCW0jaIEJ4rD7L4vdQMLH4pqyuk9wWygn7g/4q2aT8YtKeKUarp9zZk8uNkOoH8H9jQaVFYj8cdd/E6tb6Kyv+laJ9R4Du4oYH2T/ACa03UOtdBtNCe1ZnUba4bQmUNtuDetXZO3kGfbFebNTvX9Sv7i9ulbn7hxTjh9yaCOKtfw+6vd6W1MepuXYPGHmx2/+oe4qqgYoRQesLG6t9QtG7q0dS6y4NyFpMginVIrzl0d1vqXSpW2xD9qsyphwmAfI8Vpuh/FrRr5SW9RacslnG4/Mj9RQX8p5pJGYorK9tNQYD1lcNvtnhTapFOrRQMkd6In7U4QRSNuZzQQU55o0j5UihQoHE/20Ss0KFAjvRpHzChQoHBiYxWBfEda19U3e9SlQQBJntQoUDXw0/wDfej//AH//ANTXpQ/loUKCq9Z3dzbej+GuHmpBn01lM49qmdNvvP2KVPPOOKnlaiT+9ChQdpPFcvqN1xqwBacUg7uUmKFCgxvrzU9QLwZN9dekTlv1lbT9pqjvkgwDihQoDswCsyAcd6kugegrHahQoOeeJ70SuaFCgdV/0xSDxQoUBGgKFCgt3w3u7lnX2W2bh5tClfMlCyAfqK9FJPyChQoC7Cknk0KFB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endParaRPr lang="pt-BR" altLang="pt-BR"/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29</a:t>
            </a:r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00200"/>
            <a:ext cx="8229600" cy="5068888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6000" b="1" smtClean="0">
                <a:latin typeface="Georgia" panose="02040502050405020303" pitchFamily="18" charset="0"/>
              </a:rPr>
              <a:t> Nome do Programa Nacional de Conservação e Manejo de Tartarugas Marinhas?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Projeto Tartarugar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Projeto Tamar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Projeto WFF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Fundação SOS</a:t>
            </a:r>
          </a:p>
        </p:txBody>
      </p:sp>
      <p:pic>
        <p:nvPicPr>
          <p:cNvPr id="95235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55650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</a:rPr>
              <a:t>Projeto Tartarugar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00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Projeto Tamar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Projeto WFF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54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Fundação SOS</a:t>
            </a:r>
          </a:p>
        </p:txBody>
      </p:sp>
      <p:pic>
        <p:nvPicPr>
          <p:cNvPr id="96259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r" eaLnBrk="1" hangingPunct="1"/>
            <a:r>
              <a:rPr lang="pt-BR" altLang="pt-BR" b="1" smtClean="0">
                <a:latin typeface="Forte" panose="03060902040502070203" pitchFamily="66" charset="0"/>
              </a:rPr>
              <a:t>30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1600200"/>
            <a:ext cx="7772400" cy="47815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pt-BR" altLang="pt-BR" sz="5400" b="1" smtClean="0">
                <a:latin typeface="Georgia" panose="02040502050405020303" pitchFamily="18" charset="0"/>
              </a:rPr>
              <a:t> Segundo Jeremias 4, quantas pessoas haverá na Terra durante o milênio, depois da vinda de Cristo?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</a:rPr>
              <a:t>Nenhuma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justos vivos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ímpios vivos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 os ímpios</a:t>
            </a:r>
          </a:p>
        </p:txBody>
      </p:sp>
      <p:pic>
        <p:nvPicPr>
          <p:cNvPr id="98307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628775"/>
            <a:ext cx="8388350" cy="4968875"/>
          </a:xfrm>
        </p:spPr>
        <p:txBody>
          <a:bodyPr/>
          <a:lstStyle/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00"/>
                </a:solidFill>
                <a:latin typeface="Georgia" panose="02040502050405020303" pitchFamily="18" charset="0"/>
              </a:rPr>
              <a:t>Nenhuma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justos vivos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Os ímpios vivos</a:t>
            </a:r>
          </a:p>
          <a:p>
            <a:pPr marL="1143000" indent="-1143000" eaLnBrk="1" hangingPunct="1">
              <a:buFont typeface="Times New Roman" panose="02020603050405020304" pitchFamily="18" charset="0"/>
              <a:buAutoNum type="alphaUcPeriod"/>
            </a:pPr>
            <a:r>
              <a:rPr lang="pt-BR" altLang="pt-BR" sz="6600" b="1" smtClean="0">
                <a:solidFill>
                  <a:srgbClr val="FFFFFF"/>
                </a:solidFill>
                <a:latin typeface="Georgia" panose="02040502050405020303" pitchFamily="18" charset="0"/>
                <a:ea typeface="Calibri" panose="020F0502020204030204" pitchFamily="34" charset="0"/>
                <a:cs typeface="Calibri" panose="020F0502020204030204" pitchFamily="34" charset="0"/>
              </a:rPr>
              <a:t>Todos os ímpios</a:t>
            </a:r>
          </a:p>
        </p:txBody>
      </p:sp>
      <p:pic>
        <p:nvPicPr>
          <p:cNvPr id="99331" name="Picture 5" descr="http://www.metodosupera.com.br/wp-content/themes/supera_supera1.4/img/superinha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19925" y="188913"/>
            <a:ext cx="1512888" cy="1095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madas">
  <a:themeElements>
    <a:clrScheme name="Personalizada 13">
      <a:dk1>
        <a:srgbClr val="000000"/>
      </a:dk1>
      <a:lt1>
        <a:srgbClr val="FFFFFF"/>
      </a:lt1>
      <a:dk2>
        <a:srgbClr val="663300"/>
      </a:dk2>
      <a:lt2>
        <a:srgbClr val="FFFFFF"/>
      </a:lt2>
      <a:accent1>
        <a:srgbClr val="FFFFFF"/>
      </a:accent1>
      <a:accent2>
        <a:srgbClr val="CCCC66"/>
      </a:accent2>
      <a:accent3>
        <a:srgbClr val="FFFFFF"/>
      </a:accent3>
      <a:accent4>
        <a:srgbClr val="000000"/>
      </a:accent4>
      <a:accent5>
        <a:srgbClr val="E2E2E2"/>
      </a:accent5>
      <a:accent6>
        <a:srgbClr val="B9B95C"/>
      </a:accent6>
      <a:hlink>
        <a:srgbClr val="666699"/>
      </a:hlink>
      <a:folHlink>
        <a:srgbClr val="CCCC99"/>
      </a:folHlink>
    </a:clrScheme>
    <a:fontScheme name="Camada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mada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mada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1">
        <a:dk1>
          <a:srgbClr val="000000"/>
        </a:dk1>
        <a:lt1>
          <a:srgbClr val="DFDA00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ECEAAA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2">
        <a:dk1>
          <a:srgbClr val="000000"/>
        </a:dk1>
        <a:lt1>
          <a:srgbClr val="EE9AC4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madas 13">
        <a:dk1>
          <a:srgbClr val="330033"/>
        </a:dk1>
        <a:lt1>
          <a:srgbClr val="FFFFFF"/>
        </a:lt1>
        <a:dk2>
          <a:srgbClr val="EE9AC4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5CADE"/>
        </a:accent3>
        <a:accent4>
          <a:srgbClr val="DADADA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961</TotalTime>
  <Words>1090</Words>
  <Application>Microsoft Office PowerPoint</Application>
  <PresentationFormat>Apresentação na tela (4:3)</PresentationFormat>
  <Paragraphs>347</Paragraphs>
  <Slides>95</Slides>
  <Notes>3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95</vt:i4>
      </vt:variant>
    </vt:vector>
  </HeadingPairs>
  <TitlesOfParts>
    <vt:vector size="102" baseType="lpstr">
      <vt:lpstr>Arial</vt:lpstr>
      <vt:lpstr>Times New Roman</vt:lpstr>
      <vt:lpstr>Wingdings</vt:lpstr>
      <vt:lpstr>Georgia</vt:lpstr>
      <vt:lpstr>Forte</vt:lpstr>
      <vt:lpstr>Calibri</vt:lpstr>
      <vt:lpstr>Camadas</vt:lpstr>
      <vt:lpstr>Apresentação do PowerPoint</vt:lpstr>
      <vt:lpstr>Apresentação do PowerPoint</vt:lpstr>
      <vt:lpstr>Regras</vt:lpstr>
      <vt:lpstr>Apresentação do PowerPoint</vt:lpstr>
      <vt:lpstr>Placar</vt:lpstr>
      <vt:lpstr>1</vt:lpstr>
      <vt:lpstr>Apresentação do PowerPoint</vt:lpstr>
      <vt:lpstr>Apresentação do PowerPoint</vt:lpstr>
      <vt:lpstr>2</vt:lpstr>
      <vt:lpstr>Apresentação do PowerPoint</vt:lpstr>
      <vt:lpstr>Apresentação do PowerPoint</vt:lpstr>
      <vt:lpstr>3</vt:lpstr>
      <vt:lpstr>Apresentação do PowerPoint</vt:lpstr>
      <vt:lpstr>Apresentação do PowerPoint</vt:lpstr>
      <vt:lpstr>4</vt:lpstr>
      <vt:lpstr>Apresentação do PowerPoint</vt:lpstr>
      <vt:lpstr>Apresentação do PowerPoint</vt:lpstr>
      <vt:lpstr>5</vt:lpstr>
      <vt:lpstr>Apresentação do PowerPoint</vt:lpstr>
      <vt:lpstr>Apresentação do PowerPoint</vt:lpstr>
      <vt:lpstr>6</vt:lpstr>
      <vt:lpstr>Apresentação do PowerPoint</vt:lpstr>
      <vt:lpstr>Apresentação do PowerPoint</vt:lpstr>
      <vt:lpstr>7</vt:lpstr>
      <vt:lpstr>Apresentação do PowerPoint</vt:lpstr>
      <vt:lpstr>Apresentação do PowerPoint</vt:lpstr>
      <vt:lpstr>8</vt:lpstr>
      <vt:lpstr>Apresentação do PowerPoint</vt:lpstr>
      <vt:lpstr>Apresentação do PowerPoint</vt:lpstr>
      <vt:lpstr>9</vt:lpstr>
      <vt:lpstr>Apresentação do PowerPoint</vt:lpstr>
      <vt:lpstr>Apresentação do PowerPoint</vt:lpstr>
      <vt:lpstr>10</vt:lpstr>
      <vt:lpstr>Apresentação do PowerPoint</vt:lpstr>
      <vt:lpstr>Apresentação do PowerPoint</vt:lpstr>
      <vt:lpstr>11</vt:lpstr>
      <vt:lpstr>Apresentação do PowerPoint</vt:lpstr>
      <vt:lpstr>Apresentação do PowerPoint</vt:lpstr>
      <vt:lpstr>12</vt:lpstr>
      <vt:lpstr>Apresentação do PowerPoint</vt:lpstr>
      <vt:lpstr>Apresentação do PowerPoint</vt:lpstr>
      <vt:lpstr>13</vt:lpstr>
      <vt:lpstr>Apresentação do PowerPoint</vt:lpstr>
      <vt:lpstr>Apresentação do PowerPoint</vt:lpstr>
      <vt:lpstr>14</vt:lpstr>
      <vt:lpstr>Apresentação do PowerPoint</vt:lpstr>
      <vt:lpstr>Apresentação do PowerPoint</vt:lpstr>
      <vt:lpstr>15</vt:lpstr>
      <vt:lpstr>Apresentação do PowerPoint</vt:lpstr>
      <vt:lpstr>Apresentação do PowerPoint</vt:lpstr>
      <vt:lpstr>16</vt:lpstr>
      <vt:lpstr>Apresentação do PowerPoint</vt:lpstr>
      <vt:lpstr>Apresentação do PowerPoint</vt:lpstr>
      <vt:lpstr>17</vt:lpstr>
      <vt:lpstr>Apresentação do PowerPoint</vt:lpstr>
      <vt:lpstr>Apresentação do PowerPoint</vt:lpstr>
      <vt:lpstr>18</vt:lpstr>
      <vt:lpstr>Apresentação do PowerPoint</vt:lpstr>
      <vt:lpstr>Apresentação do PowerPoint</vt:lpstr>
      <vt:lpstr>19</vt:lpstr>
      <vt:lpstr>Apresentação do PowerPoint</vt:lpstr>
      <vt:lpstr>Apresentação do PowerPoint</vt:lpstr>
      <vt:lpstr>20</vt:lpstr>
      <vt:lpstr>Apresentação do PowerPoint</vt:lpstr>
      <vt:lpstr>Apresentação do PowerPoint</vt:lpstr>
      <vt:lpstr>21</vt:lpstr>
      <vt:lpstr>Apresentação do PowerPoint</vt:lpstr>
      <vt:lpstr>Apresentação do PowerPoint</vt:lpstr>
      <vt:lpstr>22</vt:lpstr>
      <vt:lpstr>Apresentação do PowerPoint</vt:lpstr>
      <vt:lpstr>Apresentação do PowerPoint</vt:lpstr>
      <vt:lpstr>23</vt:lpstr>
      <vt:lpstr>Apresentação do PowerPoint</vt:lpstr>
      <vt:lpstr>Apresentação do PowerPoint</vt:lpstr>
      <vt:lpstr>24</vt:lpstr>
      <vt:lpstr>Apresentação do PowerPoint</vt:lpstr>
      <vt:lpstr>Apresentação do PowerPoint</vt:lpstr>
      <vt:lpstr>25</vt:lpstr>
      <vt:lpstr>Apresentação do PowerPoint</vt:lpstr>
      <vt:lpstr>Apresentação do PowerPoint</vt:lpstr>
      <vt:lpstr>26</vt:lpstr>
      <vt:lpstr>Apresentação do PowerPoint</vt:lpstr>
      <vt:lpstr>Apresentação do PowerPoint</vt:lpstr>
      <vt:lpstr>27</vt:lpstr>
      <vt:lpstr>Apresentação do PowerPoint</vt:lpstr>
      <vt:lpstr>Apresentação do PowerPoint</vt:lpstr>
      <vt:lpstr>28</vt:lpstr>
      <vt:lpstr>Apresentação do PowerPoint</vt:lpstr>
      <vt:lpstr>Apresentação do PowerPoint</vt:lpstr>
      <vt:lpstr>29</vt:lpstr>
      <vt:lpstr>Apresentação do PowerPoint</vt:lpstr>
      <vt:lpstr>Apresentação do PowerPoint</vt:lpstr>
      <vt:lpstr>30</vt:lpstr>
      <vt:lpstr>Apresentação do PowerPoint</vt:lpstr>
      <vt:lpstr>Apresentação do PowerPoint</vt:lpstr>
    </vt:vector>
  </TitlesOfParts>
  <Company>Casa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Quem Sabe Sabe</dc:title>
  <dc:subject>QUEM SABE SABE</dc:subject>
  <dc:creator>Pr. MARCELO AUGUSTO DE CARVALHO</dc:creator>
  <cp:keywords>www.4tons.com</cp:keywords>
  <dc:description>COMÉRCIO PROIBIDO. USO PESSOAL</dc:description>
  <cp:lastModifiedBy>pr. marcelo carvalho</cp:lastModifiedBy>
  <cp:revision>141</cp:revision>
  <dcterms:created xsi:type="dcterms:W3CDTF">2008-11-05T18:17:49Z</dcterms:created>
  <dcterms:modified xsi:type="dcterms:W3CDTF">2015-02-22T16:28:15Z</dcterms:modified>
  <cp:category>CAPELAS 2013</cp:category>
</cp:coreProperties>
</file>