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9" r:id="rId9"/>
    <p:sldId id="329" r:id="rId10"/>
    <p:sldId id="330" r:id="rId11"/>
    <p:sldId id="578" r:id="rId12"/>
    <p:sldId id="331" r:id="rId13"/>
    <p:sldId id="332" r:id="rId14"/>
    <p:sldId id="580" r:id="rId15"/>
    <p:sldId id="333" r:id="rId16"/>
    <p:sldId id="334" r:id="rId17"/>
    <p:sldId id="581" r:id="rId18"/>
    <p:sldId id="335" r:id="rId19"/>
    <p:sldId id="336" r:id="rId20"/>
    <p:sldId id="572" r:id="rId21"/>
    <p:sldId id="337" r:id="rId22"/>
    <p:sldId id="338" r:id="rId23"/>
    <p:sldId id="582" r:id="rId24"/>
    <p:sldId id="339" r:id="rId25"/>
    <p:sldId id="340" r:id="rId26"/>
    <p:sldId id="583" r:id="rId27"/>
    <p:sldId id="422" r:id="rId28"/>
    <p:sldId id="423" r:id="rId29"/>
    <p:sldId id="584" r:id="rId30"/>
    <p:sldId id="528" r:id="rId31"/>
    <p:sldId id="550" r:id="rId32"/>
    <p:sldId id="586" r:id="rId33"/>
    <p:sldId id="529" r:id="rId34"/>
    <p:sldId id="551" r:id="rId35"/>
    <p:sldId id="573" r:id="rId36"/>
    <p:sldId id="530" r:id="rId37"/>
    <p:sldId id="552" r:id="rId38"/>
    <p:sldId id="585" r:id="rId39"/>
    <p:sldId id="531" r:id="rId40"/>
    <p:sldId id="553" r:id="rId41"/>
    <p:sldId id="587" r:id="rId42"/>
    <p:sldId id="532" r:id="rId43"/>
    <p:sldId id="554" r:id="rId44"/>
    <p:sldId id="588" r:id="rId45"/>
    <p:sldId id="533" r:id="rId46"/>
    <p:sldId id="555" r:id="rId47"/>
    <p:sldId id="589" r:id="rId48"/>
    <p:sldId id="534" r:id="rId49"/>
    <p:sldId id="556" r:id="rId50"/>
    <p:sldId id="574" r:id="rId51"/>
    <p:sldId id="535" r:id="rId52"/>
    <p:sldId id="557" r:id="rId53"/>
    <p:sldId id="590" r:id="rId54"/>
    <p:sldId id="536" r:id="rId55"/>
    <p:sldId id="558" r:id="rId56"/>
    <p:sldId id="592" r:id="rId57"/>
    <p:sldId id="537" r:id="rId58"/>
    <p:sldId id="559" r:id="rId59"/>
    <p:sldId id="595" r:id="rId60"/>
    <p:sldId id="538" r:id="rId61"/>
    <p:sldId id="560" r:id="rId62"/>
    <p:sldId id="591" r:id="rId63"/>
    <p:sldId id="539" r:id="rId64"/>
    <p:sldId id="561" r:id="rId65"/>
    <p:sldId id="575" r:id="rId66"/>
    <p:sldId id="540" r:id="rId67"/>
    <p:sldId id="562" r:id="rId68"/>
    <p:sldId id="593" r:id="rId69"/>
    <p:sldId id="541" r:id="rId70"/>
    <p:sldId id="563" r:id="rId71"/>
    <p:sldId id="607" r:id="rId72"/>
    <p:sldId id="542" r:id="rId73"/>
    <p:sldId id="564" r:id="rId74"/>
    <p:sldId id="596" r:id="rId75"/>
    <p:sldId id="543" r:id="rId76"/>
    <p:sldId id="565" r:id="rId77"/>
    <p:sldId id="597" r:id="rId78"/>
    <p:sldId id="544" r:id="rId79"/>
    <p:sldId id="566" r:id="rId80"/>
    <p:sldId id="576" r:id="rId81"/>
    <p:sldId id="545" r:id="rId82"/>
    <p:sldId id="598" r:id="rId83"/>
    <p:sldId id="599" r:id="rId84"/>
    <p:sldId id="546" r:id="rId85"/>
    <p:sldId id="568" r:id="rId86"/>
    <p:sldId id="594" r:id="rId87"/>
    <p:sldId id="547" r:id="rId88"/>
    <p:sldId id="569" r:id="rId89"/>
    <p:sldId id="600" r:id="rId90"/>
    <p:sldId id="548" r:id="rId91"/>
    <p:sldId id="570" r:id="rId92"/>
    <p:sldId id="601" r:id="rId93"/>
    <p:sldId id="549" r:id="rId94"/>
    <p:sldId id="571" r:id="rId95"/>
    <p:sldId id="577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7CBD245-BBBB-42F5-A607-9CD9F0CD6EB4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B2C3E3-26B6-4518-8802-6A58838426B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178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13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2262B6-2439-4209-94E4-A55C95CC7FAA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8785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B9EE46C-3B8A-4358-9055-7120C0C8C4C6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2205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9415BA-1DDF-4D06-B1E8-86FAD695F756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05566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FDB1-480C-4582-905E-3B656165B4A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8036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DF1C8-A20F-4B93-AD05-EDC8908F99F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50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A8571A-880E-47CA-9B18-D7AA400680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057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8118FD-6740-41F1-BE9F-FFA1EF8CECC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0091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FDA25-2882-4EE3-8397-F7AFD9112AC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154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346D3-F952-4281-A71B-3CBCEECD448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1155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B0298-4C1C-4485-80AA-7B7BD1F1FFE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769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94F58-488B-4843-91F1-AD669B337F0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8799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134569-8CE4-41DB-A532-2D49ADFFAA3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2332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E9E934-6466-4DF2-AE43-3D972277166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0110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0591F-1454-47B5-B087-6EFC0CF91D8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760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3A82FFC-761A-432C-8851-78D3AEF68CFC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1788"/>
            <a:ext cx="8208963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Guisado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Lentilhas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Assado de Ovelha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Pasta de Figos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1788"/>
            <a:ext cx="8208963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Guisado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Lentilhas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Assado de Ovelha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Pasta de Figos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que se dá ao MEDO DE APAIXONAR-SE?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Fagofobia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Filofobia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Fronemofobia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Fengofobia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Fagofobia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Filofobia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Fronemofobia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Fengofobia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A que empresa mundialmente conhecida pertence esse logo?</a:t>
            </a:r>
          </a:p>
        </p:txBody>
      </p:sp>
      <p:pic>
        <p:nvPicPr>
          <p:cNvPr id="17412" name="Picture 9" descr="http://cdn0.sempretops.com/wp-content/uploads/Olympikus-Produtos-F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739"/>
          <a:stretch>
            <a:fillRect/>
          </a:stretch>
        </p:blipFill>
        <p:spPr bwMode="auto">
          <a:xfrm>
            <a:off x="4284663" y="5300663"/>
            <a:ext cx="4343400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Adidas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Fila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Sândalo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Olimpikus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Adidas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Fila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Sândalo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Olimpikus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será uma das fontes de alimento e bebida na cidade celestial, a Nova Jerusalém?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194675" cy="5157787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O fruto da árvore da vida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Hambúrgueres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A carne de animais limpos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A energia cósmica do Universo</a:t>
            </a:r>
            <a:endParaRPr lang="pt-BR" altLang="pt-BR" sz="44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194675" cy="5157787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</a:rPr>
              <a:t>O fruto da árvore da vida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Hambúrgueres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A carne de animais limpos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A energia cósmica do Universo</a:t>
            </a:r>
            <a:endParaRPr lang="pt-BR" altLang="pt-BR" sz="4400" smtClean="0">
              <a:latin typeface="Georgia" panose="02040502050405020303" pitchFamily="18" charset="0"/>
            </a:endParaRPr>
          </a:p>
        </p:txBody>
      </p:sp>
      <p:pic>
        <p:nvPicPr>
          <p:cNvPr id="225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Parte da medicina que estuda e trata clinicamente as doenças do rim?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755650" y="1628775"/>
            <a:ext cx="83883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0" indent="-1143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solidFill>
                  <a:srgbClr val="FFFFFF"/>
                </a:solidFill>
                <a:latin typeface="Georgia" panose="02040502050405020303" pitchFamily="18" charset="0"/>
              </a:rPr>
              <a:t>Urologia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Mastologista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Coloproctologista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Nefrologia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3"/>
          <p:cNvSpPr txBox="1">
            <a:spLocks noChangeArrowheads="1"/>
          </p:cNvSpPr>
          <p:nvPr/>
        </p:nvSpPr>
        <p:spPr bwMode="auto">
          <a:xfrm>
            <a:off x="755650" y="1628775"/>
            <a:ext cx="83883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43000" indent="-1143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solidFill>
                  <a:srgbClr val="FFFFFF"/>
                </a:solidFill>
                <a:latin typeface="Georgia" panose="02040502050405020303" pitchFamily="18" charset="0"/>
              </a:rPr>
              <a:t>Urologia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Mastologista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Coloproctologista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90000"/>
              <a:buFont typeface="Times New Roman" panose="02020603050405020304" pitchFamily="18" charset="0"/>
              <a:buAutoNum type="alphaUcPeriod"/>
            </a:pPr>
            <a:r>
              <a:rPr lang="pt-BR" altLang="pt-BR" sz="6000" b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Nefrologia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Tipo de carne bovina em que é encontrada a VITAMINA K?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Fígado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Pescoço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Contra-fié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Mocotó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Fígado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Pescoço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Contra-fié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Mocotó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Na Fórmula 1, o que significa a BANDEIRA AZUL?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Chuva na pista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Desclassificação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Dê passagem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Óleo na pista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Chuva na pista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Desclassificação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Dê passagem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Óleo na pista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Inventor do TELEFONE?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Alexander Volta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Graham Bell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Thomas Edison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Levi-Straus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Alexander Volta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Graham Bell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Thomas Edison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Levi-Straus</a:t>
            </a:r>
          </a:p>
        </p:txBody>
      </p:sp>
      <p:pic>
        <p:nvPicPr>
          <p:cNvPr id="348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Segundo Ezequiel 28, que espécie de anjo era Satanás antes de sua rebelião?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Degenerado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Um ser em evolução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Um escravo de Deus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Perfeito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Degenerado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Um ser em evolução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Um escravo de Deus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Perfeito</a:t>
            </a:r>
          </a:p>
        </p:txBody>
      </p:sp>
      <p:pic>
        <p:nvPicPr>
          <p:cNvPr id="378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Número de atletas numa equipe de BEISEBOL?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pic>
        <p:nvPicPr>
          <p:cNvPr id="409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 alemão identificado como o inventor do CARRO?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Karl Benz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Henry Ford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Robert Hinchliffe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Albert Hull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Karl Benz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Henry Ford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Robert Hinchliffe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Albert Hull</a:t>
            </a:r>
          </a:p>
        </p:txBody>
      </p:sp>
      <p:pic>
        <p:nvPicPr>
          <p:cNvPr id="440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ano SANTOS DUMONT fez seu primeiro e famoso vôo em Paris com o 14 Bis?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1903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1906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1903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1906</a:t>
            </a:r>
          </a:p>
        </p:txBody>
      </p:sp>
      <p:pic>
        <p:nvPicPr>
          <p:cNvPr id="471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Data da ABOLIÇÃO DA ESCRAVATURA, ou assinatura da LEI ÁUREA no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1 de abril de 1822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 de novembro 1889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 de março de 1777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 de maio de 1888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1 de abril de 1822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 de novembro 1889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 de março de 1777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 de maio de 1888</a:t>
            </a:r>
          </a:p>
        </p:txBody>
      </p:sp>
      <p:pic>
        <p:nvPicPr>
          <p:cNvPr id="501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050213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Segundo 2 Coríntios 5, quantos de nós teremos que comparecer ante o tribunal de Cristo?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Só os anjos maus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ímpios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 os seres humanos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Só os anjos maus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ímpios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 os seres humanos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completo de TIRADENTES?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Joaquim José da Silva Xavier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Joaquim Silvério dos Reis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Amador dos Reis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da Costa Azevedo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Joaquim José da Silva Xavier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Joaquim Silvério dos Reis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Amador dos Reis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da Costa Azevedo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estado brasileiro nasceu o famoso presidente do Brasil GETÚLIO VARGAS?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9775" y="1628775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Minas Gerais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Rio Grande do Sul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9775" y="1628775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Minas Gerais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Rio Grande do Sul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Desenho animado que tem esse logo?</a:t>
            </a:r>
          </a:p>
        </p:txBody>
      </p:sp>
      <p:pic>
        <p:nvPicPr>
          <p:cNvPr id="60420" name="Picture 5" descr="http://upload.wikimedia.org/wikipedia/pt/e/ec/Codename_-_Kids_Next_Do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4389438"/>
            <a:ext cx="3476625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As Crianças Malvadas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Meninos Malditos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Turma do Bairro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Du, Dudu e Edu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As Crianças Malvadas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Meninos Malditos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Turma do Bairro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Du, Dudu e Edu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Sigla que representa o FUNDO MUNDIAL PARA A NATUREZA?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 Marechal que proclamou a REPÚBLICA no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Floriano Peixoto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Deodoro da Fonseca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Campos Sales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Epitácio Pessoa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Floriano Peixoto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Deodoro da Fonseca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Campos Sales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Epitácio Pessoa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Segundo Mateus 12, de que dia, disse Jesus, era Ele Senhor?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Do Domingo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Dos dias festivos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Do Sábado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 Sexta-feira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Do Domingo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Dos dias festivos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Do Sábado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 Sexta-feira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 Brasil, na ausência do Presidente e seu vice, quem assume o poder?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</a:rPr>
              <a:t>O Presidente da Câmara dos Deputados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Presidente do Senado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Presidente do Supremo Tribunal Federal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Presidente do Supremo Tribunal Eleitoral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00"/>
                </a:solidFill>
                <a:latin typeface="Georgia" panose="02040502050405020303" pitchFamily="18" charset="0"/>
              </a:rPr>
              <a:t>O Presidente da Câmara dos Deputados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Presidente do Senado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Presidente do Supremo Tribunal Federal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Presidente do Supremo Tribunal Eleitoral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A que estado brasileiro esta bandeira representa?</a:t>
            </a:r>
          </a:p>
        </p:txBody>
      </p:sp>
      <p:pic>
        <p:nvPicPr>
          <p:cNvPr id="72708" name="Picture 5" descr="Ficheiro:Bandeira de Rondônia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933825"/>
            <a:ext cx="403225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WKS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WMF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WFW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WWF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Rondônia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Mato Grosso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Mato Grosso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Roraima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Rondônia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Mato Grosso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Mato Grosso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Roraima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Raiz quadrada de 3025?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65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65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Depois do Porto de Santos, qual é o porto mais importante do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De Salvador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 Manaus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 Natal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 Paranaguá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De Salvador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 Manaus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 Natal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 Paranaguá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Conforme Gênesis 2, o que fez o próprio Deus no primeiro sábado depois da criação da Terra?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Deu leis e regulamentos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Criou os peixes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Criou outra galáxia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Descansou, abençoou e santificou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WKS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WMF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WFW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WWF</a:t>
            </a: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Deu leis e regulamentos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Criou os peixes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Criou outra galáxia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Descansou, abençoou e santificou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estado brasileiro fica a capital do país BRASÍLIA?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No Distrito Federal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Em Goiás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No Mato Grosso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Em Tocantins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No Distrito Federal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Em Goiás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No Mato Grosso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Em Tocantins</a:t>
            </a:r>
          </a:p>
        </p:txBody>
      </p:sp>
      <p:pic>
        <p:nvPicPr>
          <p:cNvPr id="870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 Brasil, qual a IDADE MÍNIMA para ser presidente do país?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35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45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65 anos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35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45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65 anos</a:t>
            </a:r>
          </a:p>
        </p:txBody>
      </p:sp>
      <p:pic>
        <p:nvPicPr>
          <p:cNvPr id="901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Empresa conhecida por esse logo?</a:t>
            </a:r>
          </a:p>
        </p:txBody>
      </p:sp>
      <p:pic>
        <p:nvPicPr>
          <p:cNvPr id="91140" name="Picture 5" descr="http://www.tws3d.com/wallpapers/ferrari-logo-1680x10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860800"/>
            <a:ext cx="45100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Lamborghini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Porshe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Subaru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Ferrari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Lamborghini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Porshe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Subaru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Ferrari</a:t>
            </a:r>
          </a:p>
        </p:txBody>
      </p:sp>
      <p:pic>
        <p:nvPicPr>
          <p:cNvPr id="931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Por que alimento o personagem bíblico Esaú vendeu a sua primogenitura??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deste templo, símbolo da cidade de ATENAS?</a:t>
            </a:r>
          </a:p>
        </p:txBody>
      </p:sp>
      <p:pic>
        <p:nvPicPr>
          <p:cNvPr id="94212" name="Picture 5" descr="http://greciantiga.org/img/i/i1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8" y="4149725"/>
            <a:ext cx="4421187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Todaiji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Khajuaho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Pathernon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Templo de Salomão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Todaiji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Khajuaho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Pathernon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Templo de Salomão</a:t>
            </a:r>
          </a:p>
        </p:txBody>
      </p:sp>
      <p:pic>
        <p:nvPicPr>
          <p:cNvPr id="962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Segundo Romanos 3, quantos seres humanos pecaram?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Só as mulheres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ímpios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 os seres humanos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Só as mulheres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ímpios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 os seres humanos</a:t>
            </a:r>
          </a:p>
        </p:txBody>
      </p:sp>
      <p:pic>
        <p:nvPicPr>
          <p:cNvPr id="993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5">
      <a:dk1>
        <a:srgbClr val="000000"/>
      </a:dk1>
      <a:lt1>
        <a:srgbClr val="FFFFFF"/>
      </a:lt1>
      <a:dk2>
        <a:srgbClr val="460076"/>
      </a:dk2>
      <a:lt2>
        <a:srgbClr val="FFFFFF"/>
      </a:lt2>
      <a:accent1>
        <a:srgbClr val="FFFFFF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999</TotalTime>
  <Words>1188</Words>
  <Application>Microsoft Office PowerPoint</Application>
  <PresentationFormat>Apresentação na tela (4:3)</PresentationFormat>
  <Paragraphs>346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141</cp:revision>
  <dcterms:created xsi:type="dcterms:W3CDTF">2008-11-05T18:17:49Z</dcterms:created>
  <dcterms:modified xsi:type="dcterms:W3CDTF">2015-02-22T16:30:03Z</dcterms:modified>
  <cp:category>CAPELAS 2013</cp:category>
</cp:coreProperties>
</file>