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257" r:id="rId3"/>
    <p:sldId id="258" r:id="rId4"/>
    <p:sldId id="259" r:id="rId5"/>
    <p:sldId id="260" r:id="rId6"/>
    <p:sldId id="267" r:id="rId7"/>
    <p:sldId id="262" r:id="rId8"/>
    <p:sldId id="261" r:id="rId9"/>
    <p:sldId id="263" r:id="rId10"/>
    <p:sldId id="264" r:id="rId11"/>
    <p:sldId id="268" r:id="rId12"/>
    <p:sldId id="279" r:id="rId13"/>
    <p:sldId id="280" r:id="rId14"/>
    <p:sldId id="269" r:id="rId15"/>
    <p:sldId id="281" r:id="rId16"/>
    <p:sldId id="270" r:id="rId17"/>
    <p:sldId id="282" r:id="rId18"/>
    <p:sldId id="271" r:id="rId19"/>
    <p:sldId id="283" r:id="rId20"/>
    <p:sldId id="272" r:id="rId21"/>
    <p:sldId id="284" r:id="rId22"/>
    <p:sldId id="274" r:id="rId23"/>
    <p:sldId id="273" r:id="rId24"/>
    <p:sldId id="275" r:id="rId25"/>
    <p:sldId id="276" r:id="rId26"/>
    <p:sldId id="277" r:id="rId27"/>
    <p:sldId id="278" r:id="rId28"/>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Arial Narrow" panose="020B0606020202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Narrow" panose="020B0606020202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Narrow" panose="020B0606020202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Narrow" panose="020B0606020202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Narrow" panose="020B0606020202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Narrow" panose="020B0606020202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Narrow" panose="020B0606020202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Narrow" panose="020B0606020202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Narrow" panose="020B0606020202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004" autoAdjust="0"/>
  </p:normalViewPr>
  <p:slideViewPr>
    <p:cSldViewPr>
      <p:cViewPr varScale="1">
        <p:scale>
          <a:sx n="65" d="100"/>
          <a:sy n="65" d="100"/>
        </p:scale>
        <p:origin x="153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06A9FC2-FD7D-43D0-9DCF-BB991201C674}" type="datetimeFigureOut">
              <a:rPr lang="pt-BR"/>
              <a:pPr>
                <a:defRPr/>
              </a:pPr>
              <a:t>22/02/2015</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noProof="0" smtClean="0"/>
              <a:t>Clique para editar 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endParaRPr lang="pt-BR" noProof="0"/>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EE5DB74C-5A85-4A74-9464-3FE3C58E2EF4}" type="slidenum">
              <a:rPr lang="pt-BR" altLang="pt-BR"/>
              <a:pPr/>
              <a:t>‹nº›</a:t>
            </a:fld>
            <a:endParaRPr lang="pt-BR" altLang="pt-BR"/>
          </a:p>
        </p:txBody>
      </p:sp>
    </p:spTree>
    <p:extLst>
      <p:ext uri="{BB962C8B-B14F-4D97-AF65-F5344CB8AC3E}">
        <p14:creationId xmlns:p14="http://schemas.microsoft.com/office/powerpoint/2010/main" val="1490451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r>
              <a:rPr lang="pt-BR" altLang="pt-BR" b="1" smtClean="0"/>
              <a:t>www.4tons.com</a:t>
            </a:r>
          </a:p>
          <a:p>
            <a:pPr algn="ctr" eaLnBrk="1" hangingPunct="1"/>
            <a:r>
              <a:rPr lang="pt-BR" altLang="pt-BR" b="1" smtClean="0"/>
              <a:t>Pr. Marcelo Augusto de Carvalho</a:t>
            </a:r>
          </a:p>
        </p:txBody>
      </p:sp>
      <p:sp>
        <p:nvSpPr>
          <p:cNvPr id="4" name="Espaço Reservado para Número de Slide 3"/>
          <p:cNvSpPr>
            <a:spLocks noGrp="1"/>
          </p:cNvSpPr>
          <p:nvPr>
            <p:ph type="sldNum" sz="quarter" idx="5"/>
          </p:nvPr>
        </p:nvSpPr>
        <p:spPr/>
        <p:txBody>
          <a:bodyPr/>
          <a:lstStyle>
            <a:lvl1pPr eaLnBrk="0" hangingPunct="0">
              <a:defRPr>
                <a:solidFill>
                  <a:schemeClr val="tx1"/>
                </a:solidFill>
                <a:latin typeface="Arial Narrow" panose="020B0606020202030204" pitchFamily="34" charset="0"/>
                <a:cs typeface="Arial" panose="020B0604020202020204" pitchFamily="34" charset="0"/>
              </a:defRPr>
            </a:lvl1pPr>
            <a:lvl2pPr marL="742950" indent="-285750" eaLnBrk="0" hangingPunct="0">
              <a:defRPr>
                <a:solidFill>
                  <a:schemeClr val="tx1"/>
                </a:solidFill>
                <a:latin typeface="Arial Narrow" panose="020B0606020202030204" pitchFamily="34" charset="0"/>
                <a:cs typeface="Arial" panose="020B0604020202020204" pitchFamily="34" charset="0"/>
              </a:defRPr>
            </a:lvl2pPr>
            <a:lvl3pPr marL="1143000" indent="-228600" eaLnBrk="0" hangingPunct="0">
              <a:defRPr>
                <a:solidFill>
                  <a:schemeClr val="tx1"/>
                </a:solidFill>
                <a:latin typeface="Arial Narrow" panose="020B0606020202030204" pitchFamily="34" charset="0"/>
                <a:cs typeface="Arial" panose="020B0604020202020204" pitchFamily="34" charset="0"/>
              </a:defRPr>
            </a:lvl3pPr>
            <a:lvl4pPr marL="1600200" indent="-228600" eaLnBrk="0" hangingPunct="0">
              <a:defRPr>
                <a:solidFill>
                  <a:schemeClr val="tx1"/>
                </a:solidFill>
                <a:latin typeface="Arial Narrow" panose="020B0606020202030204" pitchFamily="34" charset="0"/>
                <a:cs typeface="Arial" panose="020B0604020202020204" pitchFamily="34" charset="0"/>
              </a:defRPr>
            </a:lvl4pPr>
            <a:lvl5pPr marL="2057400" indent="-228600" eaLnBrk="0" hangingPunct="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eaLnBrk="1" hangingPunct="1"/>
            <a:fld id="{F3260170-43E5-486C-BEF9-B1BFD8976D9A}" type="slidenum">
              <a:rPr lang="pt-BR" altLang="pt-BR">
                <a:latin typeface="Calibri" panose="020F0502020204030204" pitchFamily="34" charset="0"/>
              </a:rPr>
              <a:pPr eaLnBrk="1" hangingPunct="1"/>
              <a:t>1</a:t>
            </a:fld>
            <a:endParaRPr lang="pt-BR" altLang="pt-BR">
              <a:latin typeface="Calibri" panose="020F0502020204030204" pitchFamily="34" charset="0"/>
            </a:endParaRPr>
          </a:p>
        </p:txBody>
      </p:sp>
    </p:spTree>
    <p:extLst>
      <p:ext uri="{BB962C8B-B14F-4D97-AF65-F5344CB8AC3E}">
        <p14:creationId xmlns:p14="http://schemas.microsoft.com/office/powerpoint/2010/main" val="1797151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Earl C. Willer conta a história de Jim e Phillip, dois meninos que cresceram juntos e se tornaram melhores amigos. Atravessaram a adolescência e a juventude juntos, e depois de formados na universidade decidiram ser tornar marines, os fuzileiros navais norte-americanos. Pro uma casualidade rara, foram enviados para a Alemanha e lutaram lado a lado em uma das mais cruéis batalhas da Segunda Guerra Mundial. No meio da batalha, sob fogo cruzado, explosões e muitas perdas, receberam ordem do comandante para que recuassem. Enquanto corriam em fuga, Jim percebeu que Phillip não estavam com os que voltavam. Entrou em pânico, pois sabia que se Phillip não retornasse em um dois minutos, provavelmente nunca mais o faria. Pediu ao comandante para que o deixasse voltar para buscar o amigo, mas não obteve permissão, sob a justificativa de que seria suicídio.</a:t>
            </a:r>
          </a:p>
          <a:p>
            <a:pPr eaLnBrk="1" hangingPunct="1">
              <a:spcBef>
                <a:spcPct val="0"/>
              </a:spcBef>
            </a:pPr>
            <a:r>
              <a:rPr lang="pt-BR" altLang="pt-BR" smtClean="0"/>
              <a:t/>
            </a:r>
            <a:br>
              <a:rPr lang="pt-BR" altLang="pt-BR" smtClean="0"/>
            </a:br>
            <a:endParaRPr lang="pt-BR" altLang="pt-BR" smtClean="0"/>
          </a:p>
          <a:p>
            <a:pPr eaLnBrk="1" hangingPunct="1">
              <a:spcBef>
                <a:spcPct val="0"/>
              </a:spcBef>
            </a:pPr>
            <a:r>
              <a:rPr lang="pt-BR" altLang="pt-BR" smtClean="0"/>
              <a:t>Arriscando a própria vida, Jim desobedeceu à ordem e voltou ao encontro de Phillip. Com o coração quase explodindo e sem fôlego, sumiu entre a fumaça, gritando pelo nome do amigo. Poucos instantes depois, tinha o amigo ferido nos braços, e tudo quanto conseguiu foi presenciar o último suspiro de vida de Phillip.</a:t>
            </a:r>
          </a:p>
          <a:p>
            <a:pPr eaLnBrk="1" hangingPunct="1">
              <a:spcBef>
                <a:spcPct val="0"/>
              </a:spcBef>
            </a:pPr>
            <a:r>
              <a:rPr lang="pt-BR" altLang="pt-BR" smtClean="0"/>
              <a:t/>
            </a:r>
            <a:br>
              <a:rPr lang="pt-BR" altLang="pt-BR" smtClean="0"/>
            </a:br>
            <a:endParaRPr lang="pt-BR" altLang="pt-BR" smtClean="0"/>
          </a:p>
          <a:p>
            <a:pPr eaLnBrk="1" hangingPunct="1">
              <a:spcBef>
                <a:spcPct val="0"/>
              </a:spcBef>
            </a:pPr>
            <a:r>
              <a:rPr lang="pt-BR" altLang="pt-BR" smtClean="0"/>
              <a:t>Ao regressar para juntar-se aos outros soldados, o comandante estava aos berros. Dizia que aquele fora um ato impensado, tolo, inconseqüente e inútil. “Seu amigo estava morto, e não havia nada que você pudesse fazer.” ”O Senhor está errado”, replicou Jim. “Cheguei a tempo. Antes de morrer, suas ultimas palavras foram: ‘Eu sabia que você viria’”.</a:t>
            </a:r>
          </a:p>
          <a:p>
            <a:pPr eaLnBrk="1" hangingPunct="1">
              <a:spcBef>
                <a:spcPct val="0"/>
              </a:spcBef>
            </a:pPr>
            <a:r>
              <a:rPr lang="pt-BR" altLang="pt-BR" smtClean="0"/>
              <a:t/>
            </a:r>
            <a:br>
              <a:rPr lang="pt-BR" altLang="pt-BR" smtClean="0"/>
            </a:br>
            <a:endParaRPr lang="pt-BR" altLang="pt-BR" smtClean="0"/>
          </a:p>
          <a:p>
            <a:pPr eaLnBrk="1" hangingPunct="1">
              <a:spcBef>
                <a:spcPct val="0"/>
              </a:spcBef>
            </a:pPr>
            <a:r>
              <a:rPr lang="pt-BR" altLang="pt-BR" smtClean="0"/>
              <a:t>Esta história pequena e verídica, registrada por John Maxwell em seu livro “The theasure of a friend”, conduziu-me a muitas reflexões a respeito da amizade genuína e despertou em mim alguns sentimentos extraordinários. Vivemos a era da tecnologia, em que o valor de todas as coisas deriva de sua funcionalidade e eficiência. Tudo ao nosso redor vai aos poucos se tornando maquina de manipulação a serviço de nosso conforto e conveniência. Experimentamos um tipo de </a:t>
            </a:r>
            <a:r>
              <a:rPr lang="pt-BR" altLang="pt-BR" i="1" smtClean="0"/>
              <a:t>tecnostress</a:t>
            </a:r>
            <a:r>
              <a:rPr lang="pt-BR" altLang="pt-BR" smtClean="0"/>
              <a:t>, tentando equilibrar uma parafernália eletrônica que nos oprime com sues botões e suas falsas promessas de facilitação e simplificação da vida.</a:t>
            </a:r>
          </a:p>
          <a:p>
            <a:pPr eaLnBrk="1" hangingPunct="1">
              <a:spcBef>
                <a:spcPct val="0"/>
              </a:spcBef>
            </a:pPr>
            <a:r>
              <a:rPr lang="pt-BR" altLang="pt-BR" smtClean="0"/>
              <a:t/>
            </a:r>
            <a:br>
              <a:rPr lang="pt-BR" altLang="pt-BR" smtClean="0"/>
            </a:br>
            <a:endParaRPr lang="pt-BR" altLang="pt-BR" smtClean="0"/>
          </a:p>
          <a:p>
            <a:pPr eaLnBrk="1" hangingPunct="1">
              <a:spcBef>
                <a:spcPct val="0"/>
              </a:spcBef>
            </a:pPr>
            <a:r>
              <a:rPr lang="pt-BR" altLang="pt-BR" smtClean="0"/>
              <a:t>A maneira que nos relacionamos com os objetos é transferida para as pessoas. Organizamos a agenda como quem ajeita um painel de controle, colocando cada pessoa num lugar de fácil acesso, do outro lado de um botão de celular ou a alcance da mão, na exata distância entre o mouse e a remessa do e-mail. Pessoas que acionamos quando bem desejamos ou dela necessitamos. Pessoas que se tornam</a:t>
            </a:r>
            <a:r>
              <a:rPr lang="pt-BR" altLang="pt-BR" i="1" smtClean="0"/>
              <a:t>biotecnoparafernálias</a:t>
            </a:r>
            <a:r>
              <a:rPr lang="pt-BR" altLang="pt-BR" smtClean="0"/>
              <a:t> com a missão literal de funcionar para nos suprir e servir.</a:t>
            </a:r>
          </a:p>
          <a:p>
            <a:pPr eaLnBrk="1" hangingPunct="1">
              <a:spcBef>
                <a:spcPct val="0"/>
              </a:spcBef>
            </a:pPr>
            <a:r>
              <a:rPr lang="pt-BR" altLang="pt-BR" smtClean="0"/>
              <a:t/>
            </a:r>
            <a:br>
              <a:rPr lang="pt-BR" altLang="pt-BR" smtClean="0"/>
            </a:br>
            <a:endParaRPr lang="pt-BR" altLang="pt-BR" smtClean="0"/>
          </a:p>
          <a:p>
            <a:pPr eaLnBrk="1" hangingPunct="1">
              <a:spcBef>
                <a:spcPct val="0"/>
              </a:spcBef>
            </a:pPr>
            <a:r>
              <a:rPr lang="pt-BR" altLang="pt-BR" smtClean="0"/>
              <a:t>Talvez de tão acostumados a interagir com secretárias eletrônicas já não saibamos o que fazer, com que tom falar, com que dosagem de afetividade temperar a fala quando alguém de carne que osso nos atende. E assim vamos tocando os dias: maridos usando esposas, filhos usando pais, patrões usando funcionários, pastores usando seus rebanhos, empreendedores usando seus clientes, numa fila interminável de relacionamentos utilitaristas, que acontecem dinâmica de um vice-versa sem fim.</a:t>
            </a:r>
          </a:p>
          <a:p>
            <a:pPr eaLnBrk="1" hangingPunct="1">
              <a:spcBef>
                <a:spcPct val="0"/>
              </a:spcBef>
            </a:pPr>
            <a:r>
              <a:rPr lang="pt-BR" altLang="pt-BR" smtClean="0"/>
              <a:t/>
            </a:r>
            <a:br>
              <a:rPr lang="pt-BR" altLang="pt-BR" smtClean="0"/>
            </a:br>
            <a:endParaRPr lang="pt-BR" altLang="pt-BR" smtClean="0"/>
          </a:p>
          <a:p>
            <a:pPr eaLnBrk="1" hangingPunct="1">
              <a:spcBef>
                <a:spcPct val="0"/>
              </a:spcBef>
            </a:pPr>
            <a:r>
              <a:rPr lang="pt-BR" altLang="pt-BR" smtClean="0"/>
              <a:t>Com isso, perdemos a capacidade de estar ao lado desinteressadamente mesmo quando a única coisa que se pode fazer é estar ao lado. Manipuladores de máquinas, formos mordidos pelo vírus da onipotência que a tudo pretende fazer funcionar, e já não admitimos que há momentos na vida dos quando tudo o que podemos fazer é estar ao lado e ouvir: ”Eu sabia que você vivia”.</a:t>
            </a:r>
          </a:p>
          <a:p>
            <a:pPr eaLnBrk="1" hangingPunct="1">
              <a:spcBef>
                <a:spcPct val="0"/>
              </a:spcBef>
            </a:pPr>
            <a:endParaRPr lang="pt-BR" altLang="pt-BR" smtClean="0"/>
          </a:p>
        </p:txBody>
      </p:sp>
      <p:sp>
        <p:nvSpPr>
          <p:cNvPr id="4198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Narrow" panose="020B0606020202030204" pitchFamily="34" charset="0"/>
                <a:cs typeface="Arial" panose="020B0604020202020204" pitchFamily="34" charset="0"/>
              </a:defRPr>
            </a:lvl1pPr>
            <a:lvl2pPr marL="742950" indent="-285750" eaLnBrk="0" hangingPunct="0">
              <a:defRPr>
                <a:solidFill>
                  <a:schemeClr val="tx1"/>
                </a:solidFill>
                <a:latin typeface="Arial Narrow" panose="020B0606020202030204" pitchFamily="34" charset="0"/>
                <a:cs typeface="Arial" panose="020B0604020202020204" pitchFamily="34" charset="0"/>
              </a:defRPr>
            </a:lvl2pPr>
            <a:lvl3pPr marL="1143000" indent="-228600" eaLnBrk="0" hangingPunct="0">
              <a:defRPr>
                <a:solidFill>
                  <a:schemeClr val="tx1"/>
                </a:solidFill>
                <a:latin typeface="Arial Narrow" panose="020B0606020202030204" pitchFamily="34" charset="0"/>
                <a:cs typeface="Arial" panose="020B0604020202020204" pitchFamily="34" charset="0"/>
              </a:defRPr>
            </a:lvl3pPr>
            <a:lvl4pPr marL="1600200" indent="-228600" eaLnBrk="0" hangingPunct="0">
              <a:defRPr>
                <a:solidFill>
                  <a:schemeClr val="tx1"/>
                </a:solidFill>
                <a:latin typeface="Arial Narrow" panose="020B0606020202030204" pitchFamily="34" charset="0"/>
                <a:cs typeface="Arial" panose="020B0604020202020204" pitchFamily="34" charset="0"/>
              </a:defRPr>
            </a:lvl4pPr>
            <a:lvl5pPr marL="2057400" indent="-228600" eaLnBrk="0" hangingPunct="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eaLnBrk="1" hangingPunct="1"/>
            <a:fld id="{70A24AF8-53B9-4641-A237-8D0DCE572090}" type="slidenum">
              <a:rPr lang="pt-BR" altLang="pt-BR">
                <a:latin typeface="Calibri" panose="020F0502020204030204" pitchFamily="34" charset="0"/>
              </a:rPr>
              <a:pPr eaLnBrk="1" hangingPunct="1"/>
              <a:t>25</a:t>
            </a:fld>
            <a:endParaRPr lang="pt-BR" altLang="pt-BR">
              <a:latin typeface="Calibri" panose="020F0502020204030204" pitchFamily="34" charset="0"/>
            </a:endParaRPr>
          </a:p>
        </p:txBody>
      </p:sp>
    </p:spTree>
    <p:extLst>
      <p:ext uri="{BB962C8B-B14F-4D97-AF65-F5344CB8AC3E}">
        <p14:creationId xmlns:p14="http://schemas.microsoft.com/office/powerpoint/2010/main" val="2344986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 Vamos dar uma olha no seu face e descobrir quem tem mais amigos. (Perguntar para os alunos quantos amigos eles tem no face)</a:t>
            </a:r>
          </a:p>
        </p:txBody>
      </p:sp>
      <p:sp>
        <p:nvSpPr>
          <p:cNvPr id="33796"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Narrow" panose="020B0606020202030204" pitchFamily="34" charset="0"/>
                <a:cs typeface="Arial" panose="020B0604020202020204" pitchFamily="34" charset="0"/>
              </a:defRPr>
            </a:lvl1pPr>
            <a:lvl2pPr marL="742950" indent="-285750" eaLnBrk="0" hangingPunct="0">
              <a:defRPr>
                <a:solidFill>
                  <a:schemeClr val="tx1"/>
                </a:solidFill>
                <a:latin typeface="Arial Narrow" panose="020B0606020202030204" pitchFamily="34" charset="0"/>
                <a:cs typeface="Arial" panose="020B0604020202020204" pitchFamily="34" charset="0"/>
              </a:defRPr>
            </a:lvl2pPr>
            <a:lvl3pPr marL="1143000" indent="-228600" eaLnBrk="0" hangingPunct="0">
              <a:defRPr>
                <a:solidFill>
                  <a:schemeClr val="tx1"/>
                </a:solidFill>
                <a:latin typeface="Arial Narrow" panose="020B0606020202030204" pitchFamily="34" charset="0"/>
                <a:cs typeface="Arial" panose="020B0604020202020204" pitchFamily="34" charset="0"/>
              </a:defRPr>
            </a:lvl3pPr>
            <a:lvl4pPr marL="1600200" indent="-228600" eaLnBrk="0" hangingPunct="0">
              <a:defRPr>
                <a:solidFill>
                  <a:schemeClr val="tx1"/>
                </a:solidFill>
                <a:latin typeface="Arial Narrow" panose="020B0606020202030204" pitchFamily="34" charset="0"/>
                <a:cs typeface="Arial" panose="020B0604020202020204" pitchFamily="34" charset="0"/>
              </a:defRPr>
            </a:lvl4pPr>
            <a:lvl5pPr marL="2057400" indent="-228600" eaLnBrk="0" hangingPunct="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eaLnBrk="1" hangingPunct="1"/>
            <a:fld id="{CB34E2A2-12A6-4234-98B0-89DF17742AA1}" type="slidenum">
              <a:rPr lang="pt-BR" altLang="pt-BR">
                <a:latin typeface="Calibri" panose="020F0502020204030204" pitchFamily="34" charset="0"/>
              </a:rPr>
              <a:pPr eaLnBrk="1" hangingPunct="1"/>
              <a:t>3</a:t>
            </a:fld>
            <a:endParaRPr lang="pt-BR" altLang="pt-BR">
              <a:latin typeface="Calibri" panose="020F0502020204030204" pitchFamily="34" charset="0"/>
            </a:endParaRPr>
          </a:p>
        </p:txBody>
      </p:sp>
    </p:spTree>
    <p:extLst>
      <p:ext uri="{BB962C8B-B14F-4D97-AF65-F5344CB8AC3E}">
        <p14:creationId xmlns:p14="http://schemas.microsoft.com/office/powerpoint/2010/main" val="3595775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Imagine...se um amigo te estressa, o que dizer de 5000...alguns tem isso no face</a:t>
            </a:r>
          </a:p>
          <a:p>
            <a:pPr eaLnBrk="1" hangingPunct="1">
              <a:spcBef>
                <a:spcPct val="0"/>
              </a:spcBef>
            </a:pPr>
            <a:endParaRPr lang="pt-BR" altLang="pt-BR" smtClean="0"/>
          </a:p>
        </p:txBody>
      </p:sp>
      <p:sp>
        <p:nvSpPr>
          <p:cNvPr id="3482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Narrow" panose="020B0606020202030204" pitchFamily="34" charset="0"/>
                <a:cs typeface="Arial" panose="020B0604020202020204" pitchFamily="34" charset="0"/>
              </a:defRPr>
            </a:lvl1pPr>
            <a:lvl2pPr marL="742950" indent="-285750" eaLnBrk="0" hangingPunct="0">
              <a:defRPr>
                <a:solidFill>
                  <a:schemeClr val="tx1"/>
                </a:solidFill>
                <a:latin typeface="Arial Narrow" panose="020B0606020202030204" pitchFamily="34" charset="0"/>
                <a:cs typeface="Arial" panose="020B0604020202020204" pitchFamily="34" charset="0"/>
              </a:defRPr>
            </a:lvl2pPr>
            <a:lvl3pPr marL="1143000" indent="-228600" eaLnBrk="0" hangingPunct="0">
              <a:defRPr>
                <a:solidFill>
                  <a:schemeClr val="tx1"/>
                </a:solidFill>
                <a:latin typeface="Arial Narrow" panose="020B0606020202030204" pitchFamily="34" charset="0"/>
                <a:cs typeface="Arial" panose="020B0604020202020204" pitchFamily="34" charset="0"/>
              </a:defRPr>
            </a:lvl3pPr>
            <a:lvl4pPr marL="1600200" indent="-228600" eaLnBrk="0" hangingPunct="0">
              <a:defRPr>
                <a:solidFill>
                  <a:schemeClr val="tx1"/>
                </a:solidFill>
                <a:latin typeface="Arial Narrow" panose="020B0606020202030204" pitchFamily="34" charset="0"/>
                <a:cs typeface="Arial" panose="020B0604020202020204" pitchFamily="34" charset="0"/>
              </a:defRPr>
            </a:lvl4pPr>
            <a:lvl5pPr marL="2057400" indent="-228600" eaLnBrk="0" hangingPunct="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eaLnBrk="1" hangingPunct="1"/>
            <a:fld id="{4E5BDD5D-0E07-4BD5-8EAA-706CA3DFFFAD}" type="slidenum">
              <a:rPr lang="pt-BR" altLang="pt-BR">
                <a:latin typeface="Calibri" panose="020F0502020204030204" pitchFamily="34" charset="0"/>
              </a:rPr>
              <a:pPr eaLnBrk="1" hangingPunct="1"/>
              <a:t>4</a:t>
            </a:fld>
            <a:endParaRPr lang="pt-BR" altLang="pt-BR">
              <a:latin typeface="Calibri" panose="020F0502020204030204" pitchFamily="34" charset="0"/>
            </a:endParaRPr>
          </a:p>
        </p:txBody>
      </p:sp>
    </p:spTree>
    <p:extLst>
      <p:ext uri="{BB962C8B-B14F-4D97-AF65-F5344CB8AC3E}">
        <p14:creationId xmlns:p14="http://schemas.microsoft.com/office/powerpoint/2010/main" val="3181401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Um estudo da Universidade Napier, em Edimburgo, aponta que quanto maior o número de contatos no Facebook, maior a probabilidade de sentirem stress. </a:t>
            </a:r>
          </a:p>
          <a:p>
            <a:pPr eaLnBrk="1" hangingPunct="1">
              <a:spcBef>
                <a:spcPct val="0"/>
              </a:spcBef>
            </a:pPr>
            <a:r>
              <a:rPr lang="pt-BR" altLang="pt-BR" smtClean="0"/>
              <a:t>O ser-humano é mesmo um ser social? É sim, mas todos sabemos que manter relações não é uma coisa assim tão fácil, às vezes nem saudável.</a:t>
            </a:r>
          </a:p>
          <a:p>
            <a:pPr eaLnBrk="1" hangingPunct="1">
              <a:spcBef>
                <a:spcPct val="0"/>
              </a:spcBef>
            </a:pPr>
            <a:r>
              <a:rPr lang="pt-BR" altLang="pt-BR" smtClean="0"/>
              <a:t>Cultivar amizades requer tempo e dedicação, manter o contato, ser simpático, fazer boas piadas, e puxar assunto são alguns dos esforços multiplicados de acordoo com o número de amigos.No estudo feito com 200 estudantes criou um padrão de ansiedade pelo volume de informações, além da pressão de manter-se em contato com cada uma das pessoas que estão em seu círculo de amigos dentro da rede.</a:t>
            </a:r>
          </a:p>
          <a:p>
            <a:pPr eaLnBrk="1" hangingPunct="1">
              <a:spcBef>
                <a:spcPct val="0"/>
              </a:spcBef>
            </a:pPr>
            <a:r>
              <a:rPr lang="pt-BR" altLang="pt-BR" smtClean="0"/>
              <a:t>Isso põe o Facebook no nível de outro vício, o dos jogos de azar, onde a pressão pode gerar ricos à saúde.</a:t>
            </a:r>
          </a:p>
          <a:p>
            <a:pPr eaLnBrk="1" hangingPunct="1">
              <a:spcBef>
                <a:spcPct val="0"/>
              </a:spcBef>
            </a:pPr>
            <a:endParaRPr lang="pt-BR" altLang="pt-BR" smtClean="0"/>
          </a:p>
        </p:txBody>
      </p:sp>
      <p:sp>
        <p:nvSpPr>
          <p:cNvPr id="3584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Narrow" panose="020B0606020202030204" pitchFamily="34" charset="0"/>
                <a:cs typeface="Arial" panose="020B0604020202020204" pitchFamily="34" charset="0"/>
              </a:defRPr>
            </a:lvl1pPr>
            <a:lvl2pPr marL="742950" indent="-285750" eaLnBrk="0" hangingPunct="0">
              <a:defRPr>
                <a:solidFill>
                  <a:schemeClr val="tx1"/>
                </a:solidFill>
                <a:latin typeface="Arial Narrow" panose="020B0606020202030204" pitchFamily="34" charset="0"/>
                <a:cs typeface="Arial" panose="020B0604020202020204" pitchFamily="34" charset="0"/>
              </a:defRPr>
            </a:lvl2pPr>
            <a:lvl3pPr marL="1143000" indent="-228600" eaLnBrk="0" hangingPunct="0">
              <a:defRPr>
                <a:solidFill>
                  <a:schemeClr val="tx1"/>
                </a:solidFill>
                <a:latin typeface="Arial Narrow" panose="020B0606020202030204" pitchFamily="34" charset="0"/>
                <a:cs typeface="Arial" panose="020B0604020202020204" pitchFamily="34" charset="0"/>
              </a:defRPr>
            </a:lvl3pPr>
            <a:lvl4pPr marL="1600200" indent="-228600" eaLnBrk="0" hangingPunct="0">
              <a:defRPr>
                <a:solidFill>
                  <a:schemeClr val="tx1"/>
                </a:solidFill>
                <a:latin typeface="Arial Narrow" panose="020B0606020202030204" pitchFamily="34" charset="0"/>
                <a:cs typeface="Arial" panose="020B0604020202020204" pitchFamily="34" charset="0"/>
              </a:defRPr>
            </a:lvl4pPr>
            <a:lvl5pPr marL="2057400" indent="-228600" eaLnBrk="0" hangingPunct="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eaLnBrk="1" hangingPunct="1"/>
            <a:fld id="{0B935460-EFAA-40F2-A5F7-5D35548DB173}" type="slidenum">
              <a:rPr lang="pt-BR" altLang="pt-BR">
                <a:latin typeface="Calibri" panose="020F0502020204030204" pitchFamily="34" charset="0"/>
              </a:rPr>
              <a:pPr eaLnBrk="1" hangingPunct="1"/>
              <a:t>5</a:t>
            </a:fld>
            <a:endParaRPr lang="pt-BR" altLang="pt-BR">
              <a:latin typeface="Calibri" panose="020F0502020204030204" pitchFamily="34" charset="0"/>
            </a:endParaRPr>
          </a:p>
        </p:txBody>
      </p:sp>
    </p:spTree>
    <p:extLst>
      <p:ext uri="{BB962C8B-B14F-4D97-AF65-F5344CB8AC3E}">
        <p14:creationId xmlns:p14="http://schemas.microsoft.com/office/powerpoint/2010/main" val="4041735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3686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Narrow" panose="020B0606020202030204" pitchFamily="34" charset="0"/>
                <a:cs typeface="Arial" panose="020B0604020202020204" pitchFamily="34" charset="0"/>
              </a:defRPr>
            </a:lvl1pPr>
            <a:lvl2pPr marL="742950" indent="-285750" eaLnBrk="0" hangingPunct="0">
              <a:defRPr>
                <a:solidFill>
                  <a:schemeClr val="tx1"/>
                </a:solidFill>
                <a:latin typeface="Arial Narrow" panose="020B0606020202030204" pitchFamily="34" charset="0"/>
                <a:cs typeface="Arial" panose="020B0604020202020204" pitchFamily="34" charset="0"/>
              </a:defRPr>
            </a:lvl2pPr>
            <a:lvl3pPr marL="1143000" indent="-228600" eaLnBrk="0" hangingPunct="0">
              <a:defRPr>
                <a:solidFill>
                  <a:schemeClr val="tx1"/>
                </a:solidFill>
                <a:latin typeface="Arial Narrow" panose="020B0606020202030204" pitchFamily="34" charset="0"/>
                <a:cs typeface="Arial" panose="020B0604020202020204" pitchFamily="34" charset="0"/>
              </a:defRPr>
            </a:lvl3pPr>
            <a:lvl4pPr marL="1600200" indent="-228600" eaLnBrk="0" hangingPunct="0">
              <a:defRPr>
                <a:solidFill>
                  <a:schemeClr val="tx1"/>
                </a:solidFill>
                <a:latin typeface="Arial Narrow" panose="020B0606020202030204" pitchFamily="34" charset="0"/>
                <a:cs typeface="Arial" panose="020B0604020202020204" pitchFamily="34" charset="0"/>
              </a:defRPr>
            </a:lvl4pPr>
            <a:lvl5pPr marL="2057400" indent="-228600" eaLnBrk="0" hangingPunct="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eaLnBrk="1" hangingPunct="1"/>
            <a:fld id="{07B67F7A-7B9D-46B5-B411-9DD2E55F15DF}" type="slidenum">
              <a:rPr lang="pt-BR" altLang="pt-BR">
                <a:latin typeface="Calibri" panose="020F0502020204030204" pitchFamily="34" charset="0"/>
              </a:rPr>
              <a:pPr eaLnBrk="1" hangingPunct="1"/>
              <a:t>7</a:t>
            </a:fld>
            <a:endParaRPr lang="pt-BR" altLang="pt-BR">
              <a:latin typeface="Calibri" panose="020F0502020204030204" pitchFamily="34" charset="0"/>
            </a:endParaRPr>
          </a:p>
        </p:txBody>
      </p:sp>
    </p:spTree>
    <p:extLst>
      <p:ext uri="{BB962C8B-B14F-4D97-AF65-F5344CB8AC3E}">
        <p14:creationId xmlns:p14="http://schemas.microsoft.com/office/powerpoint/2010/main" val="693705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Um garoto chamado Sandro foi meu maior pesado durante o anos de 6º ao 8º ano, meu maior pesadelo se tornou amigo, e defensor graças a Deus.</a:t>
            </a:r>
          </a:p>
        </p:txBody>
      </p:sp>
      <p:sp>
        <p:nvSpPr>
          <p:cNvPr id="37892"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Narrow" panose="020B0606020202030204" pitchFamily="34" charset="0"/>
                <a:cs typeface="Arial" panose="020B0604020202020204" pitchFamily="34" charset="0"/>
              </a:defRPr>
            </a:lvl1pPr>
            <a:lvl2pPr marL="742950" indent="-285750" eaLnBrk="0" hangingPunct="0">
              <a:defRPr>
                <a:solidFill>
                  <a:schemeClr val="tx1"/>
                </a:solidFill>
                <a:latin typeface="Arial Narrow" panose="020B0606020202030204" pitchFamily="34" charset="0"/>
                <a:cs typeface="Arial" panose="020B0604020202020204" pitchFamily="34" charset="0"/>
              </a:defRPr>
            </a:lvl2pPr>
            <a:lvl3pPr marL="1143000" indent="-228600" eaLnBrk="0" hangingPunct="0">
              <a:defRPr>
                <a:solidFill>
                  <a:schemeClr val="tx1"/>
                </a:solidFill>
                <a:latin typeface="Arial Narrow" panose="020B0606020202030204" pitchFamily="34" charset="0"/>
                <a:cs typeface="Arial" panose="020B0604020202020204" pitchFamily="34" charset="0"/>
              </a:defRPr>
            </a:lvl3pPr>
            <a:lvl4pPr marL="1600200" indent="-228600" eaLnBrk="0" hangingPunct="0">
              <a:defRPr>
                <a:solidFill>
                  <a:schemeClr val="tx1"/>
                </a:solidFill>
                <a:latin typeface="Arial Narrow" panose="020B0606020202030204" pitchFamily="34" charset="0"/>
                <a:cs typeface="Arial" panose="020B0604020202020204" pitchFamily="34" charset="0"/>
              </a:defRPr>
            </a:lvl4pPr>
            <a:lvl5pPr marL="2057400" indent="-228600" eaLnBrk="0" hangingPunct="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eaLnBrk="1" hangingPunct="1"/>
            <a:fld id="{6D703ACB-A0E4-481E-881B-975729F583FF}" type="slidenum">
              <a:rPr lang="pt-BR" altLang="pt-BR">
                <a:latin typeface="Calibri" panose="020F0502020204030204" pitchFamily="34" charset="0"/>
              </a:rPr>
              <a:pPr eaLnBrk="1" hangingPunct="1"/>
              <a:t>8</a:t>
            </a:fld>
            <a:endParaRPr lang="pt-BR" altLang="pt-BR">
              <a:latin typeface="Calibri" panose="020F0502020204030204" pitchFamily="34" charset="0"/>
            </a:endParaRPr>
          </a:p>
        </p:txBody>
      </p:sp>
    </p:spTree>
    <p:extLst>
      <p:ext uri="{BB962C8B-B14F-4D97-AF65-F5344CB8AC3E}">
        <p14:creationId xmlns:p14="http://schemas.microsoft.com/office/powerpoint/2010/main" val="2005648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 resposta é simples, todos nós temos os mais diferentes tipos de amigos e conviver com alguns deles não é nada fácil não é mesmo?</a:t>
            </a:r>
          </a:p>
        </p:txBody>
      </p:sp>
      <p:sp>
        <p:nvSpPr>
          <p:cNvPr id="38916"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Narrow" panose="020B0606020202030204" pitchFamily="34" charset="0"/>
                <a:cs typeface="Arial" panose="020B0604020202020204" pitchFamily="34" charset="0"/>
              </a:defRPr>
            </a:lvl1pPr>
            <a:lvl2pPr marL="742950" indent="-285750" eaLnBrk="0" hangingPunct="0">
              <a:defRPr>
                <a:solidFill>
                  <a:schemeClr val="tx1"/>
                </a:solidFill>
                <a:latin typeface="Arial Narrow" panose="020B0606020202030204" pitchFamily="34" charset="0"/>
                <a:cs typeface="Arial" panose="020B0604020202020204" pitchFamily="34" charset="0"/>
              </a:defRPr>
            </a:lvl2pPr>
            <a:lvl3pPr marL="1143000" indent="-228600" eaLnBrk="0" hangingPunct="0">
              <a:defRPr>
                <a:solidFill>
                  <a:schemeClr val="tx1"/>
                </a:solidFill>
                <a:latin typeface="Arial Narrow" panose="020B0606020202030204" pitchFamily="34" charset="0"/>
                <a:cs typeface="Arial" panose="020B0604020202020204" pitchFamily="34" charset="0"/>
              </a:defRPr>
            </a:lvl3pPr>
            <a:lvl4pPr marL="1600200" indent="-228600" eaLnBrk="0" hangingPunct="0">
              <a:defRPr>
                <a:solidFill>
                  <a:schemeClr val="tx1"/>
                </a:solidFill>
                <a:latin typeface="Arial Narrow" panose="020B0606020202030204" pitchFamily="34" charset="0"/>
                <a:cs typeface="Arial" panose="020B0604020202020204" pitchFamily="34" charset="0"/>
              </a:defRPr>
            </a:lvl4pPr>
            <a:lvl5pPr marL="2057400" indent="-228600" eaLnBrk="0" hangingPunct="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eaLnBrk="1" hangingPunct="1"/>
            <a:fld id="{402D414E-5D1D-4C9A-86B7-3EB5472EF5F2}" type="slidenum">
              <a:rPr lang="pt-BR" altLang="pt-BR">
                <a:latin typeface="Calibri" panose="020F0502020204030204" pitchFamily="34" charset="0"/>
              </a:rPr>
              <a:pPr eaLnBrk="1" hangingPunct="1"/>
              <a:t>11</a:t>
            </a:fld>
            <a:endParaRPr lang="pt-BR" altLang="pt-BR">
              <a:latin typeface="Calibri" panose="020F0502020204030204" pitchFamily="34" charset="0"/>
            </a:endParaRPr>
          </a:p>
        </p:txBody>
      </p:sp>
    </p:spTree>
    <p:extLst>
      <p:ext uri="{BB962C8B-B14F-4D97-AF65-F5344CB8AC3E}">
        <p14:creationId xmlns:p14="http://schemas.microsoft.com/office/powerpoint/2010/main" val="3357185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Pesquisas indicam que há 95% desses NERDS serão chefes. Então, cuidado. Seu amigo NERD pode ser seu chefe um dia, trate ele bem, ou seja também um NERD.</a:t>
            </a:r>
          </a:p>
          <a:p>
            <a:pPr eaLnBrk="1" hangingPunct="1">
              <a:spcBef>
                <a:spcPct val="0"/>
              </a:spcBef>
            </a:pPr>
            <a:endParaRPr lang="pt-BR" altLang="pt-BR" smtClean="0"/>
          </a:p>
        </p:txBody>
      </p:sp>
      <p:sp>
        <p:nvSpPr>
          <p:cNvPr id="3994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Narrow" panose="020B0606020202030204" pitchFamily="34" charset="0"/>
                <a:cs typeface="Arial" panose="020B0604020202020204" pitchFamily="34" charset="0"/>
              </a:defRPr>
            </a:lvl1pPr>
            <a:lvl2pPr marL="742950" indent="-285750" eaLnBrk="0" hangingPunct="0">
              <a:defRPr>
                <a:solidFill>
                  <a:schemeClr val="tx1"/>
                </a:solidFill>
                <a:latin typeface="Arial Narrow" panose="020B0606020202030204" pitchFamily="34" charset="0"/>
                <a:cs typeface="Arial" panose="020B0604020202020204" pitchFamily="34" charset="0"/>
              </a:defRPr>
            </a:lvl2pPr>
            <a:lvl3pPr marL="1143000" indent="-228600" eaLnBrk="0" hangingPunct="0">
              <a:defRPr>
                <a:solidFill>
                  <a:schemeClr val="tx1"/>
                </a:solidFill>
                <a:latin typeface="Arial Narrow" panose="020B0606020202030204" pitchFamily="34" charset="0"/>
                <a:cs typeface="Arial" panose="020B0604020202020204" pitchFamily="34" charset="0"/>
              </a:defRPr>
            </a:lvl3pPr>
            <a:lvl4pPr marL="1600200" indent="-228600" eaLnBrk="0" hangingPunct="0">
              <a:defRPr>
                <a:solidFill>
                  <a:schemeClr val="tx1"/>
                </a:solidFill>
                <a:latin typeface="Arial Narrow" panose="020B0606020202030204" pitchFamily="34" charset="0"/>
                <a:cs typeface="Arial" panose="020B0604020202020204" pitchFamily="34" charset="0"/>
              </a:defRPr>
            </a:lvl4pPr>
            <a:lvl5pPr marL="2057400" indent="-228600" eaLnBrk="0" hangingPunct="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eaLnBrk="1" hangingPunct="1"/>
            <a:fld id="{BB358F2F-2A00-4D4B-98AB-E426FCA8A286}" type="slidenum">
              <a:rPr lang="pt-BR" altLang="pt-BR">
                <a:latin typeface="Calibri" panose="020F0502020204030204" pitchFamily="34" charset="0"/>
              </a:rPr>
              <a:pPr eaLnBrk="1" hangingPunct="1"/>
              <a:t>18</a:t>
            </a:fld>
            <a:endParaRPr lang="pt-BR" altLang="pt-BR">
              <a:latin typeface="Calibri" panose="020F0502020204030204" pitchFamily="34" charset="0"/>
            </a:endParaRPr>
          </a:p>
        </p:txBody>
      </p:sp>
    </p:spTree>
    <p:extLst>
      <p:ext uri="{BB962C8B-B14F-4D97-AF65-F5344CB8AC3E}">
        <p14:creationId xmlns:p14="http://schemas.microsoft.com/office/powerpoint/2010/main" val="1531628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lstStyle/>
          <a:p>
            <a:pPr marL="171450" indent="-171450" eaLnBrk="1" fontAlgn="auto" hangingPunct="1">
              <a:spcBef>
                <a:spcPts val="0"/>
              </a:spcBef>
              <a:spcAft>
                <a:spcPts val="0"/>
              </a:spcAft>
              <a:buFont typeface="Arial" charset="0"/>
              <a:buChar char="•"/>
              <a:defRPr/>
            </a:pPr>
            <a:r>
              <a:rPr lang="pt-BR" dirty="0" err="1" smtClean="0"/>
              <a:t>uhhhhh</a:t>
            </a:r>
            <a:r>
              <a:rPr lang="pt-BR" dirty="0" smtClean="0"/>
              <a:t>, isso me lembra uma música, mas deixa para outra capela...</a:t>
            </a:r>
          </a:p>
          <a:p>
            <a:pPr eaLnBrk="1" fontAlgn="auto" hangingPunct="1">
              <a:spcBef>
                <a:spcPts val="0"/>
              </a:spcBef>
              <a:spcAft>
                <a:spcPts val="0"/>
              </a:spcAft>
              <a:buFont typeface="Arial" charset="0"/>
              <a:buNone/>
              <a:defRPr/>
            </a:pPr>
            <a:r>
              <a:rPr lang="pt-BR" dirty="0" smtClean="0"/>
              <a:t> Existem amigos </a:t>
            </a:r>
            <a:r>
              <a:rPr lang="pt-BR" smtClean="0"/>
              <a:t>que são:</a:t>
            </a:r>
            <a:endParaRPr lang="pt-BR"/>
          </a:p>
        </p:txBody>
      </p:sp>
      <p:sp>
        <p:nvSpPr>
          <p:cNvPr id="4096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Narrow" panose="020B0606020202030204" pitchFamily="34" charset="0"/>
                <a:cs typeface="Arial" panose="020B0604020202020204" pitchFamily="34" charset="0"/>
              </a:defRPr>
            </a:lvl1pPr>
            <a:lvl2pPr marL="742950" indent="-285750" eaLnBrk="0" hangingPunct="0">
              <a:defRPr>
                <a:solidFill>
                  <a:schemeClr val="tx1"/>
                </a:solidFill>
                <a:latin typeface="Arial Narrow" panose="020B0606020202030204" pitchFamily="34" charset="0"/>
                <a:cs typeface="Arial" panose="020B0604020202020204" pitchFamily="34" charset="0"/>
              </a:defRPr>
            </a:lvl2pPr>
            <a:lvl3pPr marL="1143000" indent="-228600" eaLnBrk="0" hangingPunct="0">
              <a:defRPr>
                <a:solidFill>
                  <a:schemeClr val="tx1"/>
                </a:solidFill>
                <a:latin typeface="Arial Narrow" panose="020B0606020202030204" pitchFamily="34" charset="0"/>
                <a:cs typeface="Arial" panose="020B0604020202020204" pitchFamily="34" charset="0"/>
              </a:defRPr>
            </a:lvl3pPr>
            <a:lvl4pPr marL="1600200" indent="-228600" eaLnBrk="0" hangingPunct="0">
              <a:defRPr>
                <a:solidFill>
                  <a:schemeClr val="tx1"/>
                </a:solidFill>
                <a:latin typeface="Arial Narrow" panose="020B0606020202030204" pitchFamily="34" charset="0"/>
                <a:cs typeface="Arial" panose="020B0604020202020204" pitchFamily="34" charset="0"/>
              </a:defRPr>
            </a:lvl4pPr>
            <a:lvl5pPr marL="2057400" indent="-228600" eaLnBrk="0" hangingPunct="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eaLnBrk="1" hangingPunct="1"/>
            <a:fld id="{C6DD958A-3AB2-432F-921B-63358F5D85B9}" type="slidenum">
              <a:rPr lang="pt-BR" altLang="pt-BR">
                <a:latin typeface="Calibri" panose="020F0502020204030204" pitchFamily="34" charset="0"/>
              </a:rPr>
              <a:pPr eaLnBrk="1" hangingPunct="1"/>
              <a:t>24</a:t>
            </a:fld>
            <a:endParaRPr lang="pt-BR" altLang="pt-BR">
              <a:latin typeface="Calibri" panose="020F0502020204030204" pitchFamily="34" charset="0"/>
            </a:endParaRPr>
          </a:p>
        </p:txBody>
      </p:sp>
    </p:spTree>
    <p:extLst>
      <p:ext uri="{BB962C8B-B14F-4D97-AF65-F5344CB8AC3E}">
        <p14:creationId xmlns:p14="http://schemas.microsoft.com/office/powerpoint/2010/main" val="15136222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pic>
        <p:nvPicPr>
          <p:cNvPr id="4" name="Picture 6" descr="horizon.png"/>
          <p:cNvPicPr>
            <a:picLocks noChangeAspect="1"/>
          </p:cNvPicPr>
          <p:nvPr/>
        </p:nvPicPr>
        <p:blipFill>
          <a:blip r:embed="rId2">
            <a:extLst>
              <a:ext uri="{28A0092B-C50C-407E-A947-70E740481C1C}">
                <a14:useLocalDpi xmlns:a14="http://schemas.microsoft.com/office/drawing/2010/main" val="0"/>
              </a:ext>
            </a:extLst>
          </a:blip>
          <a:srcRect t="33333"/>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pt-BR" smtClean="0"/>
              <a:t>Clique para editar o título mestre</a:t>
            </a:r>
            <a:endParaRPr lang="en-US" dirty="0"/>
          </a:p>
        </p:txBody>
      </p:sp>
      <p:sp>
        <p:nvSpPr>
          <p:cNvPr id="5" name="Date Placeholder 3"/>
          <p:cNvSpPr>
            <a:spLocks noGrp="1"/>
          </p:cNvSpPr>
          <p:nvPr>
            <p:ph type="dt" sz="half" idx="10"/>
          </p:nvPr>
        </p:nvSpPr>
        <p:spPr/>
        <p:txBody>
          <a:bodyPr/>
          <a:lstStyle>
            <a:lvl1pPr>
              <a:defRPr/>
            </a:lvl1pPr>
          </a:lstStyle>
          <a:p>
            <a:pPr>
              <a:defRPr/>
            </a:pPr>
            <a:fld id="{1B1463E6-D91A-438E-8182-5048EC1B94DA}" type="datetimeFigureOut">
              <a:rPr lang="pt-BR"/>
              <a:pPr>
                <a:defRPr/>
              </a:pPr>
              <a:t>22/02/2015</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fld id="{6EFA4CE4-DD11-46A3-90F9-D1E7D1EB5DA7}" type="slidenum">
              <a:rPr lang="pt-BR" altLang="pt-BR"/>
              <a:pPr/>
              <a:t>‹nº›</a:t>
            </a:fld>
            <a:endParaRPr lang="pt-BR" altLang="pt-BR"/>
          </a:p>
        </p:txBody>
      </p:sp>
    </p:spTree>
    <p:extLst>
      <p:ext uri="{BB962C8B-B14F-4D97-AF65-F5344CB8AC3E}">
        <p14:creationId xmlns:p14="http://schemas.microsoft.com/office/powerpoint/2010/main" val="1041997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Date Placeholder 3"/>
          <p:cNvSpPr>
            <a:spLocks noGrp="1"/>
          </p:cNvSpPr>
          <p:nvPr>
            <p:ph type="dt" sz="half" idx="10"/>
          </p:nvPr>
        </p:nvSpPr>
        <p:spPr/>
        <p:txBody>
          <a:bodyPr/>
          <a:lstStyle>
            <a:lvl1pPr>
              <a:defRPr/>
            </a:lvl1pPr>
          </a:lstStyle>
          <a:p>
            <a:pPr>
              <a:defRPr/>
            </a:pPr>
            <a:fld id="{BF1F6E88-BB23-4D7A-8E49-3FBAD5FD6C16}" type="datetimeFigureOut">
              <a:rPr lang="pt-BR"/>
              <a:pPr>
                <a:defRPr/>
              </a:pPr>
              <a:t>22/02/2015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fld id="{FBE70D29-1842-42EC-AC21-BA20DDECF403}" type="slidenum">
              <a:rPr lang="pt-BR" altLang="pt-BR"/>
              <a:pPr/>
              <a:t>‹nº›</a:t>
            </a:fld>
            <a:endParaRPr lang="pt-BR" altLang="pt-BR"/>
          </a:p>
        </p:txBody>
      </p:sp>
    </p:spTree>
    <p:extLst>
      <p:ext uri="{BB962C8B-B14F-4D97-AF65-F5344CB8AC3E}">
        <p14:creationId xmlns:p14="http://schemas.microsoft.com/office/powerpoint/2010/main" val="197733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Date Placeholder 3"/>
          <p:cNvSpPr>
            <a:spLocks noGrp="1"/>
          </p:cNvSpPr>
          <p:nvPr>
            <p:ph type="dt" sz="half" idx="10"/>
          </p:nvPr>
        </p:nvSpPr>
        <p:spPr/>
        <p:txBody>
          <a:bodyPr/>
          <a:lstStyle>
            <a:lvl1pPr>
              <a:defRPr/>
            </a:lvl1pPr>
          </a:lstStyle>
          <a:p>
            <a:pPr>
              <a:defRPr/>
            </a:pPr>
            <a:fld id="{9EFAFEDC-DC56-4F1A-B6F7-75C7D2E37CCC}" type="datetimeFigureOut">
              <a:rPr lang="pt-BR"/>
              <a:pPr>
                <a:defRPr/>
              </a:pPr>
              <a:t>22/02/2015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fld id="{AF7824DD-43CA-4066-8654-F87AA9E47D0A}" type="slidenum">
              <a:rPr lang="pt-BR" altLang="pt-BR"/>
              <a:pPr/>
              <a:t>‹nº›</a:t>
            </a:fld>
            <a:endParaRPr lang="pt-BR" altLang="pt-BR"/>
          </a:p>
        </p:txBody>
      </p:sp>
    </p:spTree>
    <p:extLst>
      <p:ext uri="{BB962C8B-B14F-4D97-AF65-F5344CB8AC3E}">
        <p14:creationId xmlns:p14="http://schemas.microsoft.com/office/powerpoint/2010/main" val="2223746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pt-BR" smtClean="0"/>
              <a:t>Clique para editar o título mestre</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4"/>
          </p:nvPr>
        </p:nvSpPr>
        <p:spPr/>
        <p:txBody>
          <a:bodyPr/>
          <a:lstStyle>
            <a:lvl1pPr>
              <a:defRPr/>
            </a:lvl1pPr>
          </a:lstStyle>
          <a:p>
            <a:pPr>
              <a:defRPr/>
            </a:pPr>
            <a:fld id="{F7BBD541-32A6-44ED-9AAC-49266FF6C710}" type="datetimeFigureOut">
              <a:rPr lang="pt-BR"/>
              <a:pPr>
                <a:defRPr/>
              </a:pPr>
              <a:t>22/02/2015</a:t>
            </a:fld>
            <a:endParaRPr lang="pt-BR"/>
          </a:p>
        </p:txBody>
      </p:sp>
      <p:sp>
        <p:nvSpPr>
          <p:cNvPr id="5" name="Footer Placeholder 4"/>
          <p:cNvSpPr>
            <a:spLocks noGrp="1"/>
          </p:cNvSpPr>
          <p:nvPr>
            <p:ph type="ftr" sz="quarter" idx="15"/>
          </p:nvPr>
        </p:nvSpPr>
        <p:spPr/>
        <p:txBody>
          <a:bodyPr/>
          <a:lstStyle>
            <a:lvl1pPr>
              <a:defRPr/>
            </a:lvl1pPr>
          </a:lstStyle>
          <a:p>
            <a:pPr>
              <a:defRPr/>
            </a:pPr>
            <a:endParaRPr lang="pt-BR"/>
          </a:p>
        </p:txBody>
      </p:sp>
      <p:sp>
        <p:nvSpPr>
          <p:cNvPr id="6" name="Slide Number Placeholder 5"/>
          <p:cNvSpPr>
            <a:spLocks noGrp="1"/>
          </p:cNvSpPr>
          <p:nvPr>
            <p:ph type="sldNum" sz="quarter" idx="16"/>
          </p:nvPr>
        </p:nvSpPr>
        <p:spPr/>
        <p:txBody>
          <a:bodyPr/>
          <a:lstStyle>
            <a:lvl1pPr>
              <a:defRPr/>
            </a:lvl1pPr>
          </a:lstStyle>
          <a:p>
            <a:fld id="{C208340D-E615-4860-8B35-C644AEE49036}" type="slidenum">
              <a:rPr lang="pt-BR" altLang="pt-BR"/>
              <a:pPr/>
              <a:t>‹nº›</a:t>
            </a:fld>
            <a:endParaRPr lang="pt-BR" altLang="pt-BR"/>
          </a:p>
        </p:txBody>
      </p:sp>
    </p:spTree>
    <p:extLst>
      <p:ext uri="{BB962C8B-B14F-4D97-AF65-F5344CB8AC3E}">
        <p14:creationId xmlns:p14="http://schemas.microsoft.com/office/powerpoint/2010/main" val="2150498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pt-BR" smtClean="0"/>
              <a:t>Clique para editar o título mestre</a:t>
            </a:r>
            <a:endParaRPr lang="en-US" dirty="0"/>
          </a:p>
        </p:txBody>
      </p:sp>
      <p:sp>
        <p:nvSpPr>
          <p:cNvPr id="3" name="Text Placeholder 2"/>
          <p:cNvSpPr>
            <a:spLocks noGrp="1"/>
          </p:cNvSpPr>
          <p:nvPr>
            <p:ph type="body" idx="1"/>
          </p:nvPr>
        </p:nvSpPr>
        <p:spPr>
          <a:xfrm>
            <a:off x="609600" y="3462338"/>
            <a:ext cx="7885113" cy="1500187"/>
          </a:xfrm>
        </p:spPr>
        <p:txBody>
          <a:bodyPr anchor="b"/>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lvl1pPr>
              <a:defRPr/>
            </a:lvl1pPr>
          </a:lstStyle>
          <a:p>
            <a:pPr>
              <a:defRPr/>
            </a:pPr>
            <a:fld id="{F38FA8AE-4427-4005-BECF-33B1E89F55A4}" type="datetimeFigureOut">
              <a:rPr lang="pt-BR"/>
              <a:pPr>
                <a:defRPr/>
              </a:pPr>
              <a:t>22/02/2015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fld id="{99BF7573-D583-4245-9FFA-2888D5F3393E}" type="slidenum">
              <a:rPr lang="pt-BR" altLang="pt-BR"/>
              <a:pPr/>
              <a:t>‹nº›</a:t>
            </a:fld>
            <a:endParaRPr lang="pt-BR" altLang="pt-BR"/>
          </a:p>
        </p:txBody>
      </p:sp>
    </p:spTree>
    <p:extLst>
      <p:ext uri="{BB962C8B-B14F-4D97-AF65-F5344CB8AC3E}">
        <p14:creationId xmlns:p14="http://schemas.microsoft.com/office/powerpoint/2010/main" val="2367102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smtClean="0"/>
          </a:p>
        </p:txBody>
      </p:sp>
      <p:sp>
        <p:nvSpPr>
          <p:cNvPr id="2" name="Title 1"/>
          <p:cNvSpPr>
            <a:spLocks noGrp="1"/>
          </p:cNvSpPr>
          <p:nvPr>
            <p:ph type="title"/>
          </p:nvPr>
        </p:nvSpPr>
        <p:spPr>
          <a:xfrm>
            <a:off x="609600" y="274638"/>
            <a:ext cx="7924800" cy="1143000"/>
          </a:xfrm>
        </p:spPr>
        <p:txBody>
          <a:bodyPr/>
          <a:lstStyle/>
          <a:p>
            <a:r>
              <a:rPr lang="pt-BR" smtClean="0"/>
              <a:t>Clique para editar o título mestre</a:t>
            </a:r>
            <a:endParaRPr lang="en-US" dirty="0"/>
          </a:p>
        </p:txBody>
      </p:sp>
      <p:sp>
        <p:nvSpPr>
          <p:cNvPr id="5" name="Date Placeholder 3"/>
          <p:cNvSpPr>
            <a:spLocks noGrp="1"/>
          </p:cNvSpPr>
          <p:nvPr>
            <p:ph type="dt" sz="half" idx="15"/>
          </p:nvPr>
        </p:nvSpPr>
        <p:spPr/>
        <p:txBody>
          <a:bodyPr/>
          <a:lstStyle>
            <a:lvl1pPr>
              <a:defRPr/>
            </a:lvl1pPr>
          </a:lstStyle>
          <a:p>
            <a:pPr>
              <a:defRPr/>
            </a:pPr>
            <a:fld id="{F671A2E5-0002-4C47-B3CD-8095BC9B8D18}" type="datetimeFigureOut">
              <a:rPr lang="pt-BR"/>
              <a:pPr>
                <a:defRPr/>
              </a:pPr>
              <a:t>22/02/2015</a:t>
            </a:fld>
            <a:endParaRPr lang="pt-BR"/>
          </a:p>
        </p:txBody>
      </p:sp>
      <p:sp>
        <p:nvSpPr>
          <p:cNvPr id="6" name="Footer Placeholder 4"/>
          <p:cNvSpPr>
            <a:spLocks noGrp="1"/>
          </p:cNvSpPr>
          <p:nvPr>
            <p:ph type="ftr" sz="quarter" idx="16"/>
          </p:nvPr>
        </p:nvSpPr>
        <p:spPr/>
        <p:txBody>
          <a:bodyPr/>
          <a:lstStyle>
            <a:lvl1pPr>
              <a:defRPr/>
            </a:lvl1pPr>
          </a:lstStyle>
          <a:p>
            <a:pPr>
              <a:defRPr/>
            </a:pPr>
            <a:endParaRPr lang="pt-BR"/>
          </a:p>
        </p:txBody>
      </p:sp>
      <p:sp>
        <p:nvSpPr>
          <p:cNvPr id="7" name="Slide Number Placeholder 5"/>
          <p:cNvSpPr>
            <a:spLocks noGrp="1"/>
          </p:cNvSpPr>
          <p:nvPr>
            <p:ph type="sldNum" sz="quarter" idx="17"/>
          </p:nvPr>
        </p:nvSpPr>
        <p:spPr/>
        <p:txBody>
          <a:bodyPr/>
          <a:lstStyle>
            <a:lvl1pPr>
              <a:defRPr/>
            </a:lvl1pPr>
          </a:lstStyle>
          <a:p>
            <a:fld id="{1E38E86B-E57E-4140-8F1A-6318AAA857C5}" type="slidenum">
              <a:rPr lang="pt-BR" altLang="pt-BR"/>
              <a:pPr/>
              <a:t>‹nº›</a:t>
            </a:fld>
            <a:endParaRPr lang="pt-BR" altLang="pt-BR"/>
          </a:p>
        </p:txBody>
      </p:sp>
    </p:spTree>
    <p:extLst>
      <p:ext uri="{BB962C8B-B14F-4D97-AF65-F5344CB8AC3E}">
        <p14:creationId xmlns:p14="http://schemas.microsoft.com/office/powerpoint/2010/main" val="4257063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pt-BR" smtClean="0"/>
              <a:t>Clique para editar o título mestre</a:t>
            </a:r>
            <a:endParaRPr lang="en-US" dirty="0"/>
          </a:p>
        </p:txBody>
      </p:sp>
      <p:sp>
        <p:nvSpPr>
          <p:cNvPr id="3" name="Text Placeholder 2"/>
          <p:cNvSpPr>
            <a:spLocks noGrp="1"/>
          </p:cNvSpPr>
          <p:nvPr>
            <p:ph type="body" idx="1"/>
          </p:nvPr>
        </p:nvSpPr>
        <p:spPr>
          <a:xfrm>
            <a:off x="609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5" name="Text Placeholder 4"/>
          <p:cNvSpPr>
            <a:spLocks noGrp="1"/>
          </p:cNvSpPr>
          <p:nvPr>
            <p:ph type="body" sz="quarter" idx="3"/>
          </p:nvPr>
        </p:nvSpPr>
        <p:spPr>
          <a:xfrm>
            <a:off x="4800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7" name="Date Placeholder 3"/>
          <p:cNvSpPr>
            <a:spLocks noGrp="1"/>
          </p:cNvSpPr>
          <p:nvPr>
            <p:ph type="dt" sz="half" idx="15"/>
          </p:nvPr>
        </p:nvSpPr>
        <p:spPr/>
        <p:txBody>
          <a:bodyPr/>
          <a:lstStyle>
            <a:lvl1pPr>
              <a:defRPr/>
            </a:lvl1pPr>
          </a:lstStyle>
          <a:p>
            <a:pPr>
              <a:defRPr/>
            </a:pPr>
            <a:fld id="{7EC5847D-EA4F-43D9-AC3E-77BA1579A6F6}" type="datetimeFigureOut">
              <a:rPr lang="pt-BR"/>
              <a:pPr>
                <a:defRPr/>
              </a:pPr>
              <a:t>22/02/2015</a:t>
            </a:fld>
            <a:endParaRPr lang="pt-BR"/>
          </a:p>
        </p:txBody>
      </p:sp>
      <p:sp>
        <p:nvSpPr>
          <p:cNvPr id="8" name="Footer Placeholder 4"/>
          <p:cNvSpPr>
            <a:spLocks noGrp="1"/>
          </p:cNvSpPr>
          <p:nvPr>
            <p:ph type="ftr" sz="quarter" idx="16"/>
          </p:nvPr>
        </p:nvSpPr>
        <p:spPr/>
        <p:txBody>
          <a:bodyPr/>
          <a:lstStyle>
            <a:lvl1pPr>
              <a:defRPr/>
            </a:lvl1pPr>
          </a:lstStyle>
          <a:p>
            <a:pPr>
              <a:defRPr/>
            </a:pPr>
            <a:endParaRPr lang="pt-BR"/>
          </a:p>
        </p:txBody>
      </p:sp>
      <p:sp>
        <p:nvSpPr>
          <p:cNvPr id="9" name="Slide Number Placeholder 5"/>
          <p:cNvSpPr>
            <a:spLocks noGrp="1"/>
          </p:cNvSpPr>
          <p:nvPr>
            <p:ph type="sldNum" sz="quarter" idx="17"/>
          </p:nvPr>
        </p:nvSpPr>
        <p:spPr/>
        <p:txBody>
          <a:bodyPr/>
          <a:lstStyle>
            <a:lvl1pPr>
              <a:defRPr/>
            </a:lvl1pPr>
          </a:lstStyle>
          <a:p>
            <a:fld id="{EE24155F-903E-4C29-A82E-3C3215F1357E}" type="slidenum">
              <a:rPr lang="pt-BR" altLang="pt-BR"/>
              <a:pPr/>
              <a:t>‹nº›</a:t>
            </a:fld>
            <a:endParaRPr lang="pt-BR" altLang="pt-BR"/>
          </a:p>
        </p:txBody>
      </p:sp>
    </p:spTree>
    <p:extLst>
      <p:ext uri="{BB962C8B-B14F-4D97-AF65-F5344CB8AC3E}">
        <p14:creationId xmlns:p14="http://schemas.microsoft.com/office/powerpoint/2010/main" val="484492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pt-BR" smtClean="0"/>
              <a:t>Clique para editar o título mestre</a:t>
            </a:r>
            <a:endParaRPr lang="en-US" dirty="0"/>
          </a:p>
        </p:txBody>
      </p:sp>
      <p:sp>
        <p:nvSpPr>
          <p:cNvPr id="3" name="Date Placeholder 3"/>
          <p:cNvSpPr>
            <a:spLocks noGrp="1"/>
          </p:cNvSpPr>
          <p:nvPr>
            <p:ph type="dt" sz="half" idx="10"/>
          </p:nvPr>
        </p:nvSpPr>
        <p:spPr/>
        <p:txBody>
          <a:bodyPr/>
          <a:lstStyle>
            <a:lvl1pPr>
              <a:defRPr/>
            </a:lvl1pPr>
          </a:lstStyle>
          <a:p>
            <a:pPr>
              <a:defRPr/>
            </a:pPr>
            <a:fld id="{D3A8C1E6-DF34-465A-B942-82687CA726C1}" type="datetimeFigureOut">
              <a:rPr lang="pt-BR"/>
              <a:pPr>
                <a:defRPr/>
              </a:pPr>
              <a:t>22/02/2015</a:t>
            </a:fld>
            <a:endParaRPr lang="pt-BR"/>
          </a:p>
        </p:txBody>
      </p:sp>
      <p:sp>
        <p:nvSpPr>
          <p:cNvPr id="4" name="Footer Placeholder 4"/>
          <p:cNvSpPr>
            <a:spLocks noGrp="1"/>
          </p:cNvSpPr>
          <p:nvPr>
            <p:ph type="ftr" sz="quarter" idx="11"/>
          </p:nvPr>
        </p:nvSpPr>
        <p:spPr/>
        <p:txBody>
          <a:bodyPr/>
          <a:lstStyle>
            <a:lvl1pPr>
              <a:defRPr/>
            </a:lvl1pPr>
          </a:lstStyle>
          <a:p>
            <a:pPr>
              <a:defRPr/>
            </a:pPr>
            <a:endParaRPr lang="pt-BR"/>
          </a:p>
        </p:txBody>
      </p:sp>
      <p:sp>
        <p:nvSpPr>
          <p:cNvPr id="5" name="Slide Number Placeholder 5"/>
          <p:cNvSpPr>
            <a:spLocks noGrp="1"/>
          </p:cNvSpPr>
          <p:nvPr>
            <p:ph type="sldNum" sz="quarter" idx="12"/>
          </p:nvPr>
        </p:nvSpPr>
        <p:spPr/>
        <p:txBody>
          <a:bodyPr/>
          <a:lstStyle>
            <a:lvl1pPr>
              <a:defRPr/>
            </a:lvl1pPr>
          </a:lstStyle>
          <a:p>
            <a:fld id="{87BF88EF-CE30-4A8F-9E44-2A394A2083E4}" type="slidenum">
              <a:rPr lang="pt-BR" altLang="pt-BR"/>
              <a:pPr/>
              <a:t>‹nº›</a:t>
            </a:fld>
            <a:endParaRPr lang="pt-BR" altLang="pt-BR"/>
          </a:p>
        </p:txBody>
      </p:sp>
    </p:spTree>
    <p:extLst>
      <p:ext uri="{BB962C8B-B14F-4D97-AF65-F5344CB8AC3E}">
        <p14:creationId xmlns:p14="http://schemas.microsoft.com/office/powerpoint/2010/main" val="442333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7726C29-00A9-4BCC-B552-93DCE2849B6B}" type="datetimeFigureOut">
              <a:rPr lang="pt-BR"/>
              <a:pPr>
                <a:defRPr/>
              </a:pPr>
              <a:t>22/02/2015</a:t>
            </a:fld>
            <a:endParaRPr lang="pt-BR"/>
          </a:p>
        </p:txBody>
      </p:sp>
      <p:sp>
        <p:nvSpPr>
          <p:cNvPr id="3" name="Footer Placeholder 4"/>
          <p:cNvSpPr>
            <a:spLocks noGrp="1"/>
          </p:cNvSpPr>
          <p:nvPr>
            <p:ph type="ftr" sz="quarter" idx="11"/>
          </p:nvPr>
        </p:nvSpPr>
        <p:spPr/>
        <p:txBody>
          <a:bodyPr/>
          <a:lstStyle>
            <a:lvl1pPr>
              <a:defRPr/>
            </a:lvl1pPr>
          </a:lstStyle>
          <a:p>
            <a:pPr>
              <a:defRPr/>
            </a:pPr>
            <a:endParaRPr lang="pt-BR"/>
          </a:p>
        </p:txBody>
      </p:sp>
      <p:sp>
        <p:nvSpPr>
          <p:cNvPr id="4" name="Slide Number Placeholder 5"/>
          <p:cNvSpPr>
            <a:spLocks noGrp="1"/>
          </p:cNvSpPr>
          <p:nvPr>
            <p:ph type="sldNum" sz="quarter" idx="12"/>
          </p:nvPr>
        </p:nvSpPr>
        <p:spPr/>
        <p:txBody>
          <a:bodyPr/>
          <a:lstStyle>
            <a:lvl1pPr>
              <a:defRPr/>
            </a:lvl1pPr>
          </a:lstStyle>
          <a:p>
            <a:fld id="{350F7ED8-8545-4351-BBDC-AB5949E1B527}" type="slidenum">
              <a:rPr lang="pt-BR" altLang="pt-BR"/>
              <a:pPr/>
              <a:t>‹nº›</a:t>
            </a:fld>
            <a:endParaRPr lang="pt-BR" altLang="pt-BR"/>
          </a:p>
        </p:txBody>
      </p:sp>
    </p:spTree>
    <p:extLst>
      <p:ext uri="{BB962C8B-B14F-4D97-AF65-F5344CB8AC3E}">
        <p14:creationId xmlns:p14="http://schemas.microsoft.com/office/powerpoint/2010/main" val="3328517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2" name="Title 1"/>
          <p:cNvSpPr>
            <a:spLocks noGrp="1"/>
          </p:cNvSpPr>
          <p:nvPr>
            <p:ph type="title"/>
          </p:nvPr>
        </p:nvSpPr>
        <p:spPr>
          <a:xfrm>
            <a:off x="612648" y="1447800"/>
            <a:ext cx="2971800" cy="1097280"/>
          </a:xfrm>
        </p:spPr>
        <p:txBody>
          <a:bodyPr/>
          <a:lstStyle>
            <a:lvl1pPr algn="l">
              <a:defRPr sz="1800" b="0" i="0" cap="none" baseline="0">
                <a:solidFill>
                  <a:schemeClr val="tx2"/>
                </a:solidFill>
              </a:defRPr>
            </a:lvl1pPr>
          </a:lstStyle>
          <a:p>
            <a:r>
              <a:rPr lang="pt-BR" smtClean="0"/>
              <a:t>Clique para editar o título mestre</a:t>
            </a:r>
            <a:endParaRPr lang="en-US" dirty="0"/>
          </a:p>
        </p:txBody>
      </p:sp>
      <p:sp>
        <p:nvSpPr>
          <p:cNvPr id="4" name="Text Placeholder 3"/>
          <p:cNvSpPr>
            <a:spLocks noGrp="1"/>
          </p:cNvSpPr>
          <p:nvPr>
            <p:ph type="body" sz="half" idx="2"/>
          </p:nvPr>
        </p:nvSpPr>
        <p:spPr>
          <a:xfrm>
            <a:off x="612648" y="2547891"/>
            <a:ext cx="2971800" cy="3167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3"/>
          <p:cNvSpPr>
            <a:spLocks noGrp="1"/>
          </p:cNvSpPr>
          <p:nvPr>
            <p:ph type="dt" sz="half" idx="14"/>
          </p:nvPr>
        </p:nvSpPr>
        <p:spPr/>
        <p:txBody>
          <a:bodyPr/>
          <a:lstStyle>
            <a:lvl1pPr>
              <a:defRPr/>
            </a:lvl1pPr>
          </a:lstStyle>
          <a:p>
            <a:pPr>
              <a:defRPr/>
            </a:pPr>
            <a:fld id="{98EE7CA9-4842-41B8-AE65-F1103AB927B5}" type="datetimeFigureOut">
              <a:rPr lang="pt-BR"/>
              <a:pPr>
                <a:defRPr/>
              </a:pPr>
              <a:t>22/02/2015</a:t>
            </a:fld>
            <a:endParaRPr lang="pt-BR"/>
          </a:p>
        </p:txBody>
      </p:sp>
      <p:sp>
        <p:nvSpPr>
          <p:cNvPr id="6" name="Footer Placeholder 4"/>
          <p:cNvSpPr>
            <a:spLocks noGrp="1"/>
          </p:cNvSpPr>
          <p:nvPr>
            <p:ph type="ftr" sz="quarter" idx="15"/>
          </p:nvPr>
        </p:nvSpPr>
        <p:spPr/>
        <p:txBody>
          <a:bodyPr/>
          <a:lstStyle>
            <a:lvl1pPr>
              <a:defRPr/>
            </a:lvl1pPr>
          </a:lstStyle>
          <a:p>
            <a:pPr>
              <a:defRPr/>
            </a:pPr>
            <a:endParaRPr lang="pt-BR"/>
          </a:p>
        </p:txBody>
      </p:sp>
      <p:sp>
        <p:nvSpPr>
          <p:cNvPr id="7" name="Slide Number Placeholder 5"/>
          <p:cNvSpPr>
            <a:spLocks noGrp="1"/>
          </p:cNvSpPr>
          <p:nvPr>
            <p:ph type="sldNum" sz="quarter" idx="16"/>
          </p:nvPr>
        </p:nvSpPr>
        <p:spPr/>
        <p:txBody>
          <a:bodyPr/>
          <a:lstStyle>
            <a:lvl1pPr>
              <a:defRPr/>
            </a:lvl1pPr>
          </a:lstStyle>
          <a:p>
            <a:fld id="{B44206BA-A855-4554-8730-B8991BF72579}" type="slidenum">
              <a:rPr lang="pt-BR" altLang="pt-BR"/>
              <a:pPr/>
              <a:t>‹nº›</a:t>
            </a:fld>
            <a:endParaRPr lang="pt-BR" altLang="pt-BR"/>
          </a:p>
        </p:txBody>
      </p:sp>
    </p:spTree>
    <p:extLst>
      <p:ext uri="{BB962C8B-B14F-4D97-AF65-F5344CB8AC3E}">
        <p14:creationId xmlns:p14="http://schemas.microsoft.com/office/powerpoint/2010/main" val="863751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pic>
        <p:nvPicPr>
          <p:cNvPr id="5" name="Picture 10" descr="horiz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pt-BR" smtClean="0"/>
              <a:t>Clique para editar o título mestre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t-BR" noProof="0" smtClean="0"/>
              <a:t>Clique no ícone para adicionar uma imagem</a:t>
            </a:r>
            <a:endParaRPr lang="en-US" noProof="0" dirty="0"/>
          </a:p>
        </p:txBody>
      </p:sp>
      <p:sp>
        <p:nvSpPr>
          <p:cNvPr id="4" name="Text Placeholder 3"/>
          <p:cNvSpPr>
            <a:spLocks noGrp="1"/>
          </p:cNvSpPr>
          <p:nvPr>
            <p:ph type="body" sz="half" idx="2"/>
          </p:nvPr>
        </p:nvSpPr>
        <p:spPr>
          <a:xfrm>
            <a:off x="609600" y="2547890"/>
            <a:ext cx="2971800" cy="2405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6" name="Date Placeholder 4"/>
          <p:cNvSpPr>
            <a:spLocks noGrp="1"/>
          </p:cNvSpPr>
          <p:nvPr>
            <p:ph type="dt" sz="half" idx="10"/>
          </p:nvPr>
        </p:nvSpPr>
        <p:spPr/>
        <p:txBody>
          <a:bodyPr/>
          <a:lstStyle>
            <a:lvl1pPr>
              <a:defRPr/>
            </a:lvl1pPr>
          </a:lstStyle>
          <a:p>
            <a:pPr>
              <a:defRPr/>
            </a:pPr>
            <a:fld id="{F7B9F3FA-0B15-477A-BDE4-A40042F553B7}" type="datetimeFigureOut">
              <a:rPr lang="pt-BR"/>
              <a:pPr>
                <a:defRPr/>
              </a:pPr>
              <a:t>22/02/2015</a:t>
            </a:fld>
            <a:endParaRPr lang="pt-BR"/>
          </a:p>
        </p:txBody>
      </p:sp>
      <p:sp>
        <p:nvSpPr>
          <p:cNvPr id="7" name="Footer Placeholder 5"/>
          <p:cNvSpPr>
            <a:spLocks noGrp="1"/>
          </p:cNvSpPr>
          <p:nvPr>
            <p:ph type="ftr" sz="quarter" idx="11"/>
          </p:nvPr>
        </p:nvSpPr>
        <p:spPr/>
        <p:txBody>
          <a:bodyPr/>
          <a:lstStyle>
            <a:lvl1pPr>
              <a:defRPr/>
            </a:lvl1pPr>
          </a:lstStyle>
          <a:p>
            <a:pPr>
              <a:defRPr/>
            </a:pPr>
            <a:endParaRPr lang="pt-BR"/>
          </a:p>
        </p:txBody>
      </p:sp>
      <p:sp>
        <p:nvSpPr>
          <p:cNvPr id="8" name="Slide Number Placeholder 6"/>
          <p:cNvSpPr>
            <a:spLocks noGrp="1"/>
          </p:cNvSpPr>
          <p:nvPr>
            <p:ph type="sldNum" sz="quarter" idx="12"/>
          </p:nvPr>
        </p:nvSpPr>
        <p:spPr/>
        <p:txBody>
          <a:bodyPr/>
          <a:lstStyle>
            <a:lvl1pPr>
              <a:defRPr/>
            </a:lvl1pPr>
          </a:lstStyle>
          <a:p>
            <a:fld id="{8DA58BBA-302F-4878-BC5A-2F3D6571CE65}" type="slidenum">
              <a:rPr lang="pt-BR" altLang="pt-BR"/>
              <a:pPr/>
              <a:t>‹nº›</a:t>
            </a:fld>
            <a:endParaRPr lang="pt-BR" altLang="pt-BR"/>
          </a:p>
        </p:txBody>
      </p:sp>
    </p:spTree>
    <p:extLst>
      <p:ext uri="{BB962C8B-B14F-4D97-AF65-F5344CB8AC3E}">
        <p14:creationId xmlns:p14="http://schemas.microsoft.com/office/powerpoint/2010/main" val="358288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383838"/>
            </a:gs>
            <a:gs pos="31000">
              <a:srgbClr val="000000"/>
            </a:gs>
            <a:gs pos="100000">
              <a:srgbClr val="000000"/>
            </a:gs>
          </a:gsLst>
          <a:lin ang="5400000"/>
        </a:gradFill>
        <a:effectLst/>
      </p:bgPr>
    </p:bg>
    <p:spTree>
      <p:nvGrpSpPr>
        <p:cNvPr id="1" name=""/>
        <p:cNvGrpSpPr/>
        <p:nvPr/>
      </p:nvGrpSpPr>
      <p:grpSpPr>
        <a:xfrm>
          <a:off x="0" y="0"/>
          <a:ext cx="0" cy="0"/>
          <a:chOff x="0" y="0"/>
          <a:chExt cx="0" cy="0"/>
        </a:xfrm>
      </p:grpSpPr>
      <p:pic>
        <p:nvPicPr>
          <p:cNvPr id="1026" name="Picture 6" descr="horizon.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pt-BR" smtClean="0"/>
              <a:t>Clique para editar o título mestre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fontAlgn="auto">
              <a:spcBef>
                <a:spcPts val="0"/>
              </a:spcBef>
              <a:spcAft>
                <a:spcPts val="0"/>
              </a:spcAft>
              <a:defRPr sz="1000" strike="noStrike" spc="60" baseline="0">
                <a:solidFill>
                  <a:schemeClr val="tx1"/>
                </a:solidFill>
                <a:latin typeface="+mn-lt"/>
                <a:cs typeface="+mn-cs"/>
              </a:defRPr>
            </a:lvl1pPr>
          </a:lstStyle>
          <a:p>
            <a:pPr>
              <a:defRPr/>
            </a:pPr>
            <a:fld id="{AF71CE80-E94C-47EE-8FB5-9A1B7ED233B3}" type="datetimeFigureOut">
              <a:rPr lang="pt-BR"/>
              <a:pPr>
                <a:defRPr/>
              </a:pPr>
              <a:t>22/02/2015</a:t>
            </a:fld>
            <a:endParaRPr lang="pt-B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fontAlgn="auto">
              <a:spcBef>
                <a:spcPts val="0"/>
              </a:spcBef>
              <a:spcAft>
                <a:spcPts val="0"/>
              </a:spcAft>
              <a:defRPr sz="1000" cap="all" spc="60" baseline="0">
                <a:solidFill>
                  <a:schemeClr val="tx1"/>
                </a:solidFill>
                <a:latin typeface="+mn-lt"/>
                <a:cs typeface="+mn-cs"/>
              </a:defRPr>
            </a:lvl1pPr>
          </a:lstStyle>
          <a:p>
            <a:pPr>
              <a:defRPr/>
            </a:pPr>
            <a:endParaRPr lang="pt-B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wrap="square" lIns="91440" tIns="45720" rIns="91440" bIns="45720" numCol="1" anchor="ctr" anchorCtr="0" compatLnSpc="1">
            <a:prstTxWarp prst="textNoShape">
              <a:avLst/>
            </a:prstTxWarp>
          </a:bodyPr>
          <a:lstStyle>
            <a:lvl1pPr algn="r">
              <a:defRPr sz="1100"/>
            </a:lvl1pPr>
          </a:lstStyle>
          <a:p>
            <a:fld id="{B7F46956-EE03-42FD-93C6-14A75C89BA2D}" type="slidenum">
              <a:rPr lang="pt-BR" altLang="pt-BR"/>
              <a:pPr/>
              <a:t>‹nº›</a:t>
            </a:fld>
            <a:endParaRPr lang="pt-BR" altLang="pt-BR"/>
          </a:p>
        </p:txBody>
      </p:sp>
    </p:spTree>
  </p:cSld>
  <p:clrMap bg1="dk1" tx1="lt1" bg2="dk2" tx2="lt2" accent1="accent1" accent2="accent2" accent3="accent3" accent4="accent4" accent5="accent5" accent6="accent6" hlink="hlink" folHlink="folHlink"/>
  <p:sldLayoutIdLst>
    <p:sldLayoutId id="2147483697" r:id="rId1"/>
    <p:sldLayoutId id="2147483689" r:id="rId2"/>
    <p:sldLayoutId id="2147483698" r:id="rId3"/>
    <p:sldLayoutId id="2147483690" r:id="rId4"/>
    <p:sldLayoutId id="2147483691" r:id="rId5"/>
    <p:sldLayoutId id="2147483692" r:id="rId6"/>
    <p:sldLayoutId id="2147483693" r:id="rId7"/>
    <p:sldLayoutId id="2147483694" r:id="rId8"/>
    <p:sldLayoutId id="2147483699" r:id="rId9"/>
    <p:sldLayoutId id="2147483695" r:id="rId10"/>
    <p:sldLayoutId id="2147483696" r:id="rId11"/>
  </p:sldLayoutIdLst>
  <p:txStyles>
    <p:titleStyle>
      <a:lvl1pPr algn="l" rtl="0" eaLnBrk="0" fontAlgn="base" hangingPunct="0">
        <a:spcBef>
          <a:spcPct val="0"/>
        </a:spcBef>
        <a:spcAft>
          <a:spcPct val="0"/>
        </a:spcAft>
        <a:defRPr sz="3000" kern="1200" cap="all" spc="5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1pPr>
      <a:lvl2pPr marL="742950" indent="-28575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2pPr>
      <a:lvl3pPr marL="1143000" indent="-22860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3pPr>
      <a:lvl4pPr marL="1600200" indent="-22860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4pPr>
      <a:lvl5pPr marL="2057400" indent="-22860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2.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4.pn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6.pn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19.pn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21.png"/><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22.pn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 y="-26988"/>
            <a:ext cx="103282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p:cNvSpPr/>
          <p:nvPr/>
        </p:nvSpPr>
        <p:spPr>
          <a:xfrm rot="190006">
            <a:off x="1899141" y="2392827"/>
            <a:ext cx="7244379" cy="1862048"/>
          </a:xfrm>
          <a:prstGeom prst="rect">
            <a:avLst/>
          </a:prstGeom>
        </p:spPr>
        <p:txBody>
          <a:bodyP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pt-BR" sz="11500" b="1" dirty="0" smtClean="0">
                <a:solidFill>
                  <a:srgbClr val="FFFF00"/>
                </a:solidFill>
                <a:effectLst>
                  <a:glow rad="101600">
                    <a:srgbClr val="FF0000">
                      <a:alpha val="60000"/>
                    </a:srgbClr>
                  </a:glow>
                </a:effectLst>
                <a:latin typeface="Berlin Sans FB Demi" pitchFamily="34" charset="0"/>
              </a:rPr>
              <a:t>Por </a:t>
            </a:r>
            <a:r>
              <a:rPr lang="pt-BR" sz="11500" b="1" dirty="0" err="1" smtClean="0">
                <a:solidFill>
                  <a:srgbClr val="FFFF00"/>
                </a:solidFill>
                <a:effectLst>
                  <a:glow rad="101600">
                    <a:srgbClr val="FF0000">
                      <a:alpha val="60000"/>
                    </a:srgbClr>
                  </a:glow>
                </a:effectLst>
                <a:latin typeface="Berlin Sans FB Demi" pitchFamily="34" charset="0"/>
              </a:rPr>
              <a:t>quÊ</a:t>
            </a:r>
            <a:r>
              <a:rPr lang="pt-BR" sz="11500" b="1" dirty="0" smtClean="0">
                <a:solidFill>
                  <a:srgbClr val="FFFF00"/>
                </a:solidFill>
                <a:effectLst>
                  <a:glow rad="101600">
                    <a:srgbClr val="FF0000">
                      <a:alpha val="60000"/>
                    </a:srgbClr>
                  </a:glow>
                </a:effectLst>
                <a:latin typeface="Berlin Sans FB Demi" pitchFamily="34" charset="0"/>
              </a:rPr>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 y="-26988"/>
            <a:ext cx="103282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6672" y="-1799399"/>
            <a:ext cx="12602632" cy="10917031"/>
          </a:xfrm>
          <a:prstGeom prst="rect">
            <a:avLst/>
          </a:prstGeom>
          <a:ln w="228600" cap="sq" cmpd="thickThin">
            <a:solidFill>
              <a:srgbClr val="000000"/>
            </a:solidFill>
            <a:prstDash val="solid"/>
            <a:miter lim="800000"/>
          </a:ln>
          <a:effectLst>
            <a:innerShdw blurRad="76200">
              <a:srgbClr val="000000"/>
            </a:innerShdw>
          </a:effectLst>
        </p:spPr>
      </p:pic>
      <p:sp>
        <p:nvSpPr>
          <p:cNvPr id="4" name="Retângulo 3"/>
          <p:cNvSpPr/>
          <p:nvPr/>
        </p:nvSpPr>
        <p:spPr>
          <a:xfrm>
            <a:off x="539552" y="44624"/>
            <a:ext cx="4948008" cy="769441"/>
          </a:xfrm>
          <a:prstGeom prst="rect">
            <a:avLst/>
          </a:prstGeom>
        </p:spPr>
        <p:txBody>
          <a:bodyP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pt-BR" sz="4400" b="1" dirty="0" err="1" smtClean="0">
                <a:solidFill>
                  <a:srgbClr val="FFFF00"/>
                </a:solidFill>
                <a:effectLst>
                  <a:glow rad="101600">
                    <a:srgbClr val="FF0000">
                      <a:alpha val="60000"/>
                    </a:srgbClr>
                  </a:glow>
                </a:effectLst>
                <a:latin typeface="Berlin Sans FB Demi" pitchFamily="34" charset="0"/>
              </a:rPr>
              <a:t>Sogima</a:t>
            </a:r>
            <a:r>
              <a:rPr lang="pt-BR" sz="4400" b="1" dirty="0" smtClean="0">
                <a:solidFill>
                  <a:srgbClr val="FFFF00"/>
                </a:solidFill>
                <a:effectLst>
                  <a:glow rad="101600">
                    <a:srgbClr val="FF0000">
                      <a:alpha val="60000"/>
                    </a:srgbClr>
                  </a:glow>
                </a:effectLst>
                <a:latin typeface="Berlin Sans FB Demi" pitchFamily="34" charset="0"/>
              </a:rPr>
              <a:t> </a:t>
            </a:r>
            <a:r>
              <a:rPr lang="pt-BR" sz="4400" b="1" dirty="0" err="1" smtClean="0">
                <a:solidFill>
                  <a:srgbClr val="FFFF00"/>
                </a:solidFill>
                <a:effectLst>
                  <a:glow rad="101600">
                    <a:srgbClr val="FF0000">
                      <a:alpha val="60000"/>
                    </a:srgbClr>
                  </a:glow>
                </a:effectLst>
                <a:latin typeface="Berlin Sans FB Demi" pitchFamily="34" charset="0"/>
              </a:rPr>
              <a:t>ed</a:t>
            </a:r>
            <a:r>
              <a:rPr lang="pt-BR" sz="4400" b="1" dirty="0" smtClean="0">
                <a:solidFill>
                  <a:srgbClr val="FFFF00"/>
                </a:solidFill>
                <a:effectLst>
                  <a:glow rad="101600">
                    <a:srgbClr val="FF0000">
                      <a:alpha val="60000"/>
                    </a:srgbClr>
                  </a:glow>
                </a:effectLst>
                <a:latin typeface="Berlin Sans FB Demi" pitchFamily="34" charset="0"/>
              </a:rPr>
              <a:t> </a:t>
            </a:r>
            <a:r>
              <a:rPr lang="pt-BR" sz="4400" b="1" dirty="0" err="1" smtClean="0">
                <a:solidFill>
                  <a:srgbClr val="FFFF00"/>
                </a:solidFill>
                <a:effectLst>
                  <a:glow rad="101600">
                    <a:srgbClr val="FF0000">
                      <a:alpha val="60000"/>
                    </a:srgbClr>
                  </a:glow>
                </a:effectLst>
                <a:latin typeface="Berlin Sans FB Demi" pitchFamily="34" charset="0"/>
              </a:rPr>
              <a:t>sopit</a:t>
            </a:r>
            <a:r>
              <a:rPr lang="pt-BR" sz="4400" b="1" dirty="0" smtClean="0">
                <a:solidFill>
                  <a:srgbClr val="FFFF00"/>
                </a:solidFill>
                <a:effectLst>
                  <a:glow rad="101600">
                    <a:srgbClr val="FF0000">
                      <a:alpha val="60000"/>
                    </a:srgbClr>
                  </a:glow>
                </a:effectLst>
                <a:latin typeface="Berlin Sans FB Demi" pitchFamily="34" charset="0"/>
              </a:rPr>
              <a:t>:</a:t>
            </a:r>
          </a:p>
        </p:txBody>
      </p:sp>
      <p:sp>
        <p:nvSpPr>
          <p:cNvPr id="10" name="Seta para a esquerda 9"/>
          <p:cNvSpPr/>
          <p:nvPr/>
        </p:nvSpPr>
        <p:spPr>
          <a:xfrm>
            <a:off x="4551363" y="814388"/>
            <a:ext cx="936625" cy="454025"/>
          </a:xfrm>
          <a:prstGeom prst="leftArrow">
            <a:avLst/>
          </a:prstGeom>
          <a:solidFill>
            <a:srgbClr val="FFFF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13" name="Retângulo 12"/>
          <p:cNvSpPr/>
          <p:nvPr/>
        </p:nvSpPr>
        <p:spPr>
          <a:xfrm>
            <a:off x="2060326" y="3225170"/>
            <a:ext cx="7264202" cy="523220"/>
          </a:xfrm>
          <a:prstGeom prst="rect">
            <a:avLst/>
          </a:prstGeom>
        </p:spPr>
        <p:txBody>
          <a:bodyPr>
            <a:spAutoFit/>
          </a:bodyPr>
          <a:lstStyle/>
          <a:p>
            <a:pPr fontAlgn="auto">
              <a:spcBef>
                <a:spcPts val="0"/>
              </a:spcBef>
              <a:spcAft>
                <a:spcPts val="0"/>
              </a:spcAft>
              <a:defRPr/>
            </a:pPr>
            <a:r>
              <a:rPr lang="pt-BR" sz="2800" b="1" dirty="0">
                <a:solidFill>
                  <a:srgbClr val="FFFF00"/>
                </a:solidFill>
                <a:effectLst>
                  <a:glow rad="101600">
                    <a:srgbClr val="FF0000">
                      <a:alpha val="60000"/>
                    </a:srgbClr>
                  </a:glow>
                </a:effectLst>
                <a:latin typeface="Berlin Sans FB Demi" pitchFamily="34" charset="0"/>
                <a:cs typeface="+mn-cs"/>
              </a:rPr>
              <a:t>Vamos ver alguns mais de peto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grpId="0" nodeType="afterEffect">
                                  <p:stCondLst>
                                    <p:cond delay="0"/>
                                  </p:stCondLst>
                                  <p:childTnLst>
                                    <p:animMotion origin="layout" path="M -0.07222 0.00139 C -0.0934 -0.00301 -0.11458 0.0007 -0.13559 0.00371 C -0.1559 0.00232 -0.16736 0.00463 -0.18403 -0.00301 C -0.20868 -0.00046 -0.23247 0.00232 -0.25729 0.00371 C -0.27604 0.00232 -0.29375 0.0007 -0.31233 -0.00301 C -0.33958 -0.00139 -0.34583 -0.00046 -0.36736 0.00371 C -0.40486 0.02153 -0.44879 0.00371 -0.48889 0.00371 " pathEditMode="relative" ptsTypes="ffffffA">
                                      <p:cBhvr>
                                        <p:cTn id="6" dur="2500" fill="hold"/>
                                        <p:tgtEl>
                                          <p:spTgt spid="10"/>
                                        </p:tgtEl>
                                        <p:attrNameLst>
                                          <p:attrName>ppt_x</p:attrName>
                                          <p:attrName>ppt_y</p:attrName>
                                        </p:attrNameLst>
                                      </p:cBhvr>
                                    </p:animMotion>
                                  </p:childTnLst>
                                </p:cTn>
                              </p:par>
                            </p:childTnLst>
                          </p:cTn>
                        </p:par>
                        <p:par>
                          <p:cTn id="7" fill="hold" nodeType="afterGroup">
                            <p:stCondLst>
                              <p:cond delay="2500"/>
                            </p:stCondLst>
                            <p:childTnLst>
                              <p:par>
                                <p:cTn id="8" presetID="6" presetClass="emph" presetSubtype="0" fill="hold" nodeType="afterEffect">
                                  <p:stCondLst>
                                    <p:cond delay="0"/>
                                  </p:stCondLst>
                                  <p:childTnLst>
                                    <p:animScale>
                                      <p:cBhvr>
                                        <p:cTn id="9" dur="3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 y="-26988"/>
            <a:ext cx="103282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63440">
            <a:off x="453795" y="639991"/>
            <a:ext cx="8130680" cy="6017717"/>
          </a:xfrm>
          <a:prstGeom prst="rect">
            <a:avLst/>
          </a:prstGeom>
          <a:ln w="228600" cap="sq" cmpd="thickThin">
            <a:solidFill>
              <a:srgbClr val="000000"/>
            </a:solidFill>
            <a:prstDash val="solid"/>
            <a:miter lim="800000"/>
          </a:ln>
          <a:effectLst>
            <a:innerShdw blurRad="76200">
              <a:srgbClr val="000000"/>
            </a:innerShdw>
          </a:effectLst>
        </p:spPr>
      </p:pic>
      <p:sp>
        <p:nvSpPr>
          <p:cNvPr id="4" name="Retângulo 3"/>
          <p:cNvSpPr/>
          <p:nvPr/>
        </p:nvSpPr>
        <p:spPr>
          <a:xfrm>
            <a:off x="207941" y="67271"/>
            <a:ext cx="7244379" cy="769441"/>
          </a:xfrm>
          <a:prstGeom prst="rect">
            <a:avLst/>
          </a:prstGeom>
        </p:spPr>
        <p:txBody>
          <a:bodyP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pt-BR" sz="4400" b="1" dirty="0" smtClean="0">
                <a:solidFill>
                  <a:srgbClr val="FFFF00"/>
                </a:solidFill>
                <a:effectLst>
                  <a:glow rad="101600">
                    <a:srgbClr val="FF0000">
                      <a:alpha val="60000"/>
                    </a:srgbClr>
                  </a:glow>
                </a:effectLst>
                <a:latin typeface="Berlin Sans FB Demi" pitchFamily="34" charset="0"/>
              </a:rPr>
              <a:t>Tipo: CONSELHEIRO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eaLnBrk="1" fontAlgn="auto" hangingPunct="1">
              <a:spcAft>
                <a:spcPts val="0"/>
              </a:spcAft>
              <a:defRPr/>
            </a:pPr>
            <a:endParaRPr lang="pt-BR"/>
          </a:p>
        </p:txBody>
      </p:sp>
      <p:pic>
        <p:nvPicPr>
          <p:cNvPr id="17411" name="Image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1888" y="-373063"/>
            <a:ext cx="11407776" cy="760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E2013-C34-01-Conselheiro">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1485900" y="1600200"/>
            <a:ext cx="6172200" cy="41148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 y="-26988"/>
            <a:ext cx="103282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t="7647"/>
          <a:stretch/>
        </p:blipFill>
        <p:spPr>
          <a:xfrm rot="156322">
            <a:off x="323528" y="134451"/>
            <a:ext cx="8712968" cy="6412200"/>
          </a:xfrm>
          <a:prstGeom prst="rect">
            <a:avLst/>
          </a:prstGeom>
          <a:ln w="228600" cap="sq" cmpd="thickThin">
            <a:solidFill>
              <a:srgbClr val="000000"/>
            </a:solidFill>
            <a:prstDash val="solid"/>
            <a:miter lim="800000"/>
          </a:ln>
          <a:effectLst>
            <a:innerShdw blurRad="76200">
              <a:srgbClr val="000000"/>
            </a:innerShdw>
          </a:effectLst>
        </p:spPr>
      </p:pic>
      <p:sp>
        <p:nvSpPr>
          <p:cNvPr id="4" name="Retângulo 3"/>
          <p:cNvSpPr/>
          <p:nvPr/>
        </p:nvSpPr>
        <p:spPr>
          <a:xfrm>
            <a:off x="4932040" y="139279"/>
            <a:ext cx="7244379" cy="769441"/>
          </a:xfrm>
          <a:prstGeom prst="rect">
            <a:avLst/>
          </a:prstGeom>
        </p:spPr>
        <p:txBody>
          <a:bodyP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pt-BR" sz="4400" b="1" dirty="0" smtClean="0">
                <a:solidFill>
                  <a:srgbClr val="FFFF00"/>
                </a:solidFill>
                <a:effectLst>
                  <a:glow rad="101600">
                    <a:srgbClr val="FF0000">
                      <a:alpha val="60000"/>
                    </a:srgbClr>
                  </a:glow>
                </a:effectLst>
                <a:latin typeface="Berlin Sans FB Demi" pitchFamily="34" charset="0"/>
              </a:rPr>
              <a:t>Tipo: TAGARELA</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eaLnBrk="1" fontAlgn="auto" hangingPunct="1">
              <a:spcAft>
                <a:spcPts val="0"/>
              </a:spcAft>
              <a:defRPr/>
            </a:pPr>
            <a:endParaRPr lang="pt-BR"/>
          </a:p>
        </p:txBody>
      </p:sp>
      <p:pic>
        <p:nvPicPr>
          <p:cNvPr id="19459" name="Image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1888" y="-373063"/>
            <a:ext cx="11407776" cy="760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E2013-C34-02-Fala Demais">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1485900" y="1600200"/>
            <a:ext cx="6172200" cy="41148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 y="-26988"/>
            <a:ext cx="103282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54093">
            <a:off x="2627313" y="103188"/>
            <a:ext cx="6275387"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p:cNvSpPr/>
          <p:nvPr/>
        </p:nvSpPr>
        <p:spPr>
          <a:xfrm>
            <a:off x="-8083" y="2299519"/>
            <a:ext cx="7244379" cy="769441"/>
          </a:xfrm>
          <a:prstGeom prst="rect">
            <a:avLst/>
          </a:prstGeom>
        </p:spPr>
        <p:txBody>
          <a:bodyP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pt-BR" sz="4400" b="1" dirty="0" smtClean="0">
                <a:solidFill>
                  <a:srgbClr val="FFFF00"/>
                </a:solidFill>
                <a:effectLst>
                  <a:glow rad="101600">
                    <a:srgbClr val="FF0000">
                      <a:alpha val="60000"/>
                    </a:srgbClr>
                  </a:glow>
                </a:effectLst>
                <a:latin typeface="Berlin Sans FB Demi" pitchFamily="34" charset="0"/>
              </a:rPr>
              <a:t>Tipo: GRUDENTO</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eaLnBrk="1" fontAlgn="auto" hangingPunct="1">
              <a:spcAft>
                <a:spcPts val="0"/>
              </a:spcAft>
              <a:defRPr/>
            </a:pPr>
            <a:endParaRPr lang="pt-BR"/>
          </a:p>
        </p:txBody>
      </p:sp>
      <p:pic>
        <p:nvPicPr>
          <p:cNvPr id="21507" name="Image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1888" y="-373063"/>
            <a:ext cx="11407776" cy="760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E2013-C34-03-Grudento">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1485900" y="1600200"/>
            <a:ext cx="6172200" cy="41148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 y="-26988"/>
            <a:ext cx="103282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32050">
            <a:off x="93133" y="836712"/>
            <a:ext cx="6063692" cy="5751033"/>
          </a:xfrm>
          <a:prstGeom prst="rect">
            <a:avLst/>
          </a:prstGeom>
          <a:ln w="228600" cap="sq" cmpd="thickThin">
            <a:solidFill>
              <a:srgbClr val="000000"/>
            </a:solidFill>
            <a:prstDash val="solid"/>
            <a:miter lim="800000"/>
          </a:ln>
          <a:effectLst>
            <a:innerShdw blurRad="76200">
              <a:srgbClr val="000000"/>
            </a:innerShdw>
          </a:effectLst>
        </p:spPr>
      </p:pic>
      <p:sp>
        <p:nvSpPr>
          <p:cNvPr id="4" name="Retângulo 3"/>
          <p:cNvSpPr/>
          <p:nvPr/>
        </p:nvSpPr>
        <p:spPr>
          <a:xfrm>
            <a:off x="207941" y="67271"/>
            <a:ext cx="7244379" cy="769441"/>
          </a:xfrm>
          <a:prstGeom prst="rect">
            <a:avLst/>
          </a:prstGeom>
        </p:spPr>
        <p:txBody>
          <a:bodyP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pt-BR" sz="4400" b="1" dirty="0" smtClean="0">
                <a:solidFill>
                  <a:srgbClr val="FFFF00"/>
                </a:solidFill>
                <a:effectLst>
                  <a:glow rad="101600">
                    <a:srgbClr val="FF0000">
                      <a:alpha val="60000"/>
                    </a:srgbClr>
                  </a:glow>
                </a:effectLst>
                <a:latin typeface="Berlin Sans FB Demi" pitchFamily="34" charset="0"/>
              </a:rPr>
              <a:t>Tipo: NERD</a:t>
            </a:r>
          </a:p>
        </p:txBody>
      </p:sp>
      <p:pic>
        <p:nvPicPr>
          <p:cNvPr id="2" name="Image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8718">
            <a:off x="5379690" y="637253"/>
            <a:ext cx="3944838" cy="555611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par>
                          <p:cTn id="11" fill="hold" nodeType="afterGroup">
                            <p:stCondLst>
                              <p:cond delay="20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2000" fill="hold"/>
                                        <p:tgtEl>
                                          <p:spTgt spid="2"/>
                                        </p:tgtEl>
                                        <p:attrNameLst>
                                          <p:attrName>ppt_w</p:attrName>
                                        </p:attrNameLst>
                                      </p:cBhvr>
                                      <p:tavLst>
                                        <p:tav tm="0">
                                          <p:val>
                                            <p:fltVal val="0"/>
                                          </p:val>
                                        </p:tav>
                                        <p:tav tm="100000">
                                          <p:val>
                                            <p:strVal val="#ppt_w"/>
                                          </p:val>
                                        </p:tav>
                                      </p:tavLst>
                                    </p:anim>
                                    <p:anim calcmode="lin" valueType="num">
                                      <p:cBhvr>
                                        <p:cTn id="15" dur="2000" fill="hold"/>
                                        <p:tgtEl>
                                          <p:spTgt spid="2"/>
                                        </p:tgtEl>
                                        <p:attrNameLst>
                                          <p:attrName>ppt_h</p:attrName>
                                        </p:attrNameLst>
                                      </p:cBhvr>
                                      <p:tavLst>
                                        <p:tav tm="0">
                                          <p:val>
                                            <p:fltVal val="0"/>
                                          </p:val>
                                        </p:tav>
                                        <p:tav tm="100000">
                                          <p:val>
                                            <p:strVal val="#ppt_h"/>
                                          </p:val>
                                        </p:tav>
                                      </p:tavLst>
                                    </p:anim>
                                    <p:animEffect transition="in" filter="fade">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eaLnBrk="1" fontAlgn="auto" hangingPunct="1">
              <a:spcAft>
                <a:spcPts val="0"/>
              </a:spcAft>
              <a:defRPr/>
            </a:pPr>
            <a:endParaRPr lang="pt-BR"/>
          </a:p>
        </p:txBody>
      </p:sp>
      <p:pic>
        <p:nvPicPr>
          <p:cNvPr id="23555" name="Image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1888" y="-373063"/>
            <a:ext cx="11407776" cy="760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E2013-C34-04-Nerd">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1485900" y="1600200"/>
            <a:ext cx="6172200" cy="41148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1489117">
            <a:off x="751612" y="2158511"/>
            <a:ext cx="7954422" cy="1200329"/>
          </a:xfrm>
          <a:prstGeom prst="rect">
            <a:avLst/>
          </a:prstGeom>
        </p:spPr>
        <p:txBody>
          <a:bodyPr wrap="none">
            <a:spAutoFit/>
          </a:bodyPr>
          <a:lstStyle/>
          <a:p>
            <a:pPr fontAlgn="auto">
              <a:spcBef>
                <a:spcPts val="0"/>
              </a:spcBef>
              <a:spcAft>
                <a:spcPts val="0"/>
              </a:spcAft>
              <a:defRPr/>
            </a:pPr>
            <a:r>
              <a:rPr lang="pt-BR" sz="7200" b="1" dirty="0">
                <a:solidFill>
                  <a:srgbClr val="FFFF00"/>
                </a:solidFill>
                <a:effectLst>
                  <a:glow rad="101600">
                    <a:srgbClr val="FF0000">
                      <a:alpha val="60000"/>
                    </a:srgbClr>
                  </a:glow>
                </a:effectLst>
                <a:latin typeface="Berlin Sans FB Demi" pitchFamily="34" charset="0"/>
                <a:cs typeface="+mn-cs"/>
              </a:rPr>
              <a:t>Quantos você tem?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age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 y="-26988"/>
            <a:ext cx="103282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09" y="67271"/>
            <a:ext cx="8898795" cy="6674097"/>
          </a:xfrm>
          <a:prstGeom prst="rect">
            <a:avLst/>
          </a:prstGeom>
          <a:ln w="228600" cap="sq" cmpd="thickThin">
            <a:solidFill>
              <a:srgbClr val="000000"/>
            </a:solidFill>
            <a:prstDash val="solid"/>
            <a:miter lim="800000"/>
          </a:ln>
          <a:effectLst>
            <a:innerShdw blurRad="76200">
              <a:srgbClr val="000000"/>
            </a:innerShdw>
          </a:effectLst>
        </p:spPr>
      </p:pic>
      <p:sp>
        <p:nvSpPr>
          <p:cNvPr id="4" name="Retângulo 3"/>
          <p:cNvSpPr/>
          <p:nvPr/>
        </p:nvSpPr>
        <p:spPr>
          <a:xfrm>
            <a:off x="207941" y="67271"/>
            <a:ext cx="7244379" cy="769441"/>
          </a:xfrm>
          <a:prstGeom prst="rect">
            <a:avLst/>
          </a:prstGeom>
        </p:spPr>
        <p:txBody>
          <a:bodyP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pt-BR" sz="4400" b="1" dirty="0" smtClean="0">
                <a:solidFill>
                  <a:srgbClr val="FFFF00"/>
                </a:solidFill>
                <a:effectLst>
                  <a:glow rad="101600">
                    <a:srgbClr val="FF0000">
                      <a:alpha val="60000"/>
                    </a:srgbClr>
                  </a:glow>
                </a:effectLst>
                <a:latin typeface="Berlin Sans FB Demi" pitchFamily="34" charset="0"/>
              </a:rPr>
              <a:t>Tipo: PÃO DURO</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eaLnBrk="1" fontAlgn="auto" hangingPunct="1">
              <a:spcAft>
                <a:spcPts val="0"/>
              </a:spcAft>
              <a:defRPr/>
            </a:pPr>
            <a:endParaRPr lang="pt-BR"/>
          </a:p>
        </p:txBody>
      </p:sp>
      <p:pic>
        <p:nvPicPr>
          <p:cNvPr id="25603" name="Image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1888" y="-373063"/>
            <a:ext cx="11407776" cy="760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E2013-C34-05-Pao duro">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1485900" y="1600200"/>
            <a:ext cx="6172200" cy="41148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agem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2775" y="-26988"/>
            <a:ext cx="103282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E2013-C34-06-Diferenca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1143000"/>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age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 y="-26988"/>
            <a:ext cx="103282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61836">
            <a:off x="-333690" y="1702044"/>
            <a:ext cx="5857875" cy="4476750"/>
          </a:xfrm>
          <a:prstGeom prst="rect">
            <a:avLst/>
          </a:prstGeom>
          <a:ln w="228600" cap="sq" cmpd="thickThin">
            <a:solidFill>
              <a:srgbClr val="000000"/>
            </a:solidFill>
            <a:prstDash val="solid"/>
            <a:miter lim="800000"/>
          </a:ln>
          <a:effectLst>
            <a:innerShdw blurRad="76200">
              <a:srgbClr val="000000"/>
            </a:innerShdw>
          </a:effectLst>
        </p:spPr>
      </p:pic>
      <p:pic>
        <p:nvPicPr>
          <p:cNvPr id="1026" name="Picture 2" descr="http://www.cristianecardoso.com/pt/wp-content/uploads/2012/10/dedo-dur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221849">
            <a:off x="5027407" y="2511878"/>
            <a:ext cx="5094903" cy="36004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Retângulo 3"/>
          <p:cNvSpPr/>
          <p:nvPr/>
        </p:nvSpPr>
        <p:spPr>
          <a:xfrm>
            <a:off x="207941" y="67271"/>
            <a:ext cx="8756547" cy="1446550"/>
          </a:xfrm>
          <a:prstGeom prst="rect">
            <a:avLst/>
          </a:prstGeom>
        </p:spPr>
        <p:txBody>
          <a:bodyP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pt-BR" sz="4400" b="1" dirty="0" smtClean="0">
                <a:solidFill>
                  <a:srgbClr val="FFFF00"/>
                </a:solidFill>
                <a:effectLst>
                  <a:glow rad="101600">
                    <a:srgbClr val="FF0000">
                      <a:alpha val="60000"/>
                    </a:srgbClr>
                  </a:glow>
                </a:effectLst>
                <a:latin typeface="Berlin Sans FB Demi" pitchFamily="34" charset="0"/>
              </a:rPr>
              <a:t>Tipo: dedo duro, imaginário, otimista, mas amigo sempre...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par>
                          <p:cTn id="10" fill="hold" nodeType="afterGroup">
                            <p:stCondLst>
                              <p:cond delay="2000"/>
                            </p:stCondLst>
                            <p:childTnLst>
                              <p:par>
                                <p:cTn id="11" presetID="53" presetClass="entr" presetSubtype="16"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p:cTn id="13" dur="2000" fill="hold"/>
                                        <p:tgtEl>
                                          <p:spTgt spid="1026"/>
                                        </p:tgtEl>
                                        <p:attrNameLst>
                                          <p:attrName>ppt_w</p:attrName>
                                        </p:attrNameLst>
                                      </p:cBhvr>
                                      <p:tavLst>
                                        <p:tav tm="0">
                                          <p:val>
                                            <p:fltVal val="0"/>
                                          </p:val>
                                        </p:tav>
                                        <p:tav tm="100000">
                                          <p:val>
                                            <p:strVal val="#ppt_w"/>
                                          </p:val>
                                        </p:tav>
                                      </p:tavLst>
                                    </p:anim>
                                    <p:anim calcmode="lin" valueType="num">
                                      <p:cBhvr>
                                        <p:cTn id="14" dur="2000" fill="hold"/>
                                        <p:tgtEl>
                                          <p:spTgt spid="1026"/>
                                        </p:tgtEl>
                                        <p:attrNameLst>
                                          <p:attrName>ppt_h</p:attrName>
                                        </p:attrNameLst>
                                      </p:cBhvr>
                                      <p:tavLst>
                                        <p:tav tm="0">
                                          <p:val>
                                            <p:fltVal val="0"/>
                                          </p:val>
                                        </p:tav>
                                        <p:tav tm="100000">
                                          <p:val>
                                            <p:strVal val="#ppt_h"/>
                                          </p:val>
                                        </p:tav>
                                      </p:tavLst>
                                    </p:anim>
                                    <p:animEffect transition="in" filter="fade">
                                      <p:cBhvr>
                                        <p:cTn id="1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950" y="-28575"/>
            <a:ext cx="103282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p:cNvSpPr/>
          <p:nvPr/>
        </p:nvSpPr>
        <p:spPr>
          <a:xfrm>
            <a:off x="3635896" y="188640"/>
            <a:ext cx="5363969" cy="1200329"/>
          </a:xfrm>
          <a:prstGeom prst="rect">
            <a:avLst/>
          </a:prstGeom>
        </p:spPr>
        <p:txBody>
          <a:bodyPr wrap="none">
            <a:spAutoFit/>
          </a:bodyPr>
          <a:lstStyle/>
          <a:p>
            <a:pPr fontAlgn="auto">
              <a:spcBef>
                <a:spcPts val="0"/>
              </a:spcBef>
              <a:spcAft>
                <a:spcPts val="0"/>
              </a:spcAft>
              <a:defRPr/>
            </a:pPr>
            <a:r>
              <a:rPr lang="pt-BR" sz="3600" b="1" dirty="0">
                <a:solidFill>
                  <a:srgbClr val="FFFF00"/>
                </a:solidFill>
                <a:effectLst>
                  <a:glow rad="101600">
                    <a:srgbClr val="FF0000">
                      <a:alpha val="60000"/>
                    </a:srgbClr>
                  </a:glow>
                </a:effectLst>
                <a:latin typeface="Berlin Sans FB Demi" pitchFamily="34" charset="0"/>
                <a:cs typeface="+mn-cs"/>
              </a:rPr>
              <a:t>Mas, para nossa alegria!*</a:t>
            </a:r>
          </a:p>
          <a:p>
            <a:pPr fontAlgn="auto">
              <a:spcBef>
                <a:spcPts val="0"/>
              </a:spcBef>
              <a:spcAft>
                <a:spcPts val="0"/>
              </a:spcAft>
              <a:defRPr/>
            </a:pPr>
            <a:endParaRPr lang="pt-BR" sz="3600" dirty="0">
              <a:latin typeface="+mn-lt"/>
              <a:cs typeface="+mn-cs"/>
            </a:endParaRPr>
          </a:p>
        </p:txBody>
      </p:sp>
      <p:sp>
        <p:nvSpPr>
          <p:cNvPr id="4" name="Retângulo 3"/>
          <p:cNvSpPr/>
          <p:nvPr/>
        </p:nvSpPr>
        <p:spPr>
          <a:xfrm>
            <a:off x="75262" y="1052736"/>
            <a:ext cx="9753322" cy="954107"/>
          </a:xfrm>
          <a:prstGeom prst="rect">
            <a:avLst/>
          </a:prstGeom>
        </p:spPr>
        <p:txBody>
          <a:bodyPr>
            <a:spAutoFit/>
          </a:bodyPr>
          <a:lstStyle/>
          <a:p>
            <a:pPr fontAlgn="auto">
              <a:spcBef>
                <a:spcPts val="0"/>
              </a:spcBef>
              <a:spcAft>
                <a:spcPts val="0"/>
              </a:spcAft>
              <a:defRPr/>
            </a:pPr>
            <a:r>
              <a:rPr lang="pt-BR" sz="3200" b="1" dirty="0">
                <a:solidFill>
                  <a:srgbClr val="FFFF00"/>
                </a:solidFill>
                <a:effectLst>
                  <a:glow rad="101600">
                    <a:srgbClr val="FF0000">
                      <a:alpha val="60000"/>
                    </a:srgbClr>
                  </a:glow>
                </a:effectLst>
                <a:latin typeface="Berlin Sans FB Demi" pitchFamily="34" charset="0"/>
                <a:cs typeface="+mn-cs"/>
              </a:rPr>
              <a:t>Existem os amigos:</a:t>
            </a:r>
            <a:endParaRPr lang="pt-BR" sz="2400" b="1" dirty="0">
              <a:solidFill>
                <a:srgbClr val="FFFF00"/>
              </a:solidFill>
              <a:effectLst>
                <a:glow rad="101600">
                  <a:srgbClr val="FF0000">
                    <a:alpha val="60000"/>
                  </a:srgbClr>
                </a:glow>
              </a:effectLst>
              <a:latin typeface="Berlin Sans FB Demi" pitchFamily="34" charset="0"/>
              <a:cs typeface="+mn-cs"/>
            </a:endParaRPr>
          </a:p>
          <a:p>
            <a:pPr fontAlgn="auto">
              <a:spcBef>
                <a:spcPts val="0"/>
              </a:spcBef>
              <a:spcAft>
                <a:spcPts val="0"/>
              </a:spcAft>
              <a:defRPr/>
            </a:pPr>
            <a:r>
              <a:rPr lang="pt-BR" sz="2400" b="1" dirty="0">
                <a:solidFill>
                  <a:srgbClr val="FFFF00"/>
                </a:solidFill>
                <a:effectLst>
                  <a:glow rad="101600">
                    <a:srgbClr val="FF0000">
                      <a:alpha val="60000"/>
                    </a:srgbClr>
                  </a:glow>
                </a:effectLst>
                <a:latin typeface="Berlin Sans FB Demi" pitchFamily="34" charset="0"/>
                <a:cs typeface="+mn-cs"/>
              </a:rPr>
              <a:t> - PARCEIRO: Pronto para o que der e vier</a:t>
            </a:r>
          </a:p>
        </p:txBody>
      </p:sp>
      <p:sp>
        <p:nvSpPr>
          <p:cNvPr id="5" name="Retângulo 4"/>
          <p:cNvSpPr/>
          <p:nvPr/>
        </p:nvSpPr>
        <p:spPr>
          <a:xfrm>
            <a:off x="147270" y="2060848"/>
            <a:ext cx="9753322" cy="584775"/>
          </a:xfrm>
          <a:prstGeom prst="rect">
            <a:avLst/>
          </a:prstGeom>
        </p:spPr>
        <p:txBody>
          <a:bodyPr>
            <a:spAutoFit/>
          </a:bodyPr>
          <a:lstStyle/>
          <a:p>
            <a:pPr fontAlgn="auto">
              <a:spcBef>
                <a:spcPts val="0"/>
              </a:spcBef>
              <a:spcAft>
                <a:spcPts val="0"/>
              </a:spcAft>
              <a:defRPr/>
            </a:pPr>
            <a:r>
              <a:rPr lang="pt-BR" sz="3200" b="1" dirty="0">
                <a:solidFill>
                  <a:srgbClr val="FFFF00"/>
                </a:solidFill>
                <a:effectLst>
                  <a:glow rad="101600">
                    <a:srgbClr val="FF0000">
                      <a:alpha val="60000"/>
                    </a:srgbClr>
                  </a:glow>
                </a:effectLst>
                <a:latin typeface="Berlin Sans FB Demi" pitchFamily="34" charset="0"/>
                <a:cs typeface="+mn-cs"/>
              </a:rPr>
              <a:t>- </a:t>
            </a:r>
            <a:r>
              <a:rPr lang="pt-BR" sz="2400" b="1" dirty="0">
                <a:solidFill>
                  <a:srgbClr val="FFFF00"/>
                </a:solidFill>
                <a:effectLst>
                  <a:glow rad="101600">
                    <a:srgbClr val="FF0000">
                      <a:alpha val="60000"/>
                    </a:srgbClr>
                  </a:glow>
                </a:effectLst>
                <a:latin typeface="Berlin Sans FB Demi" pitchFamily="34" charset="0"/>
                <a:cs typeface="+mn-cs"/>
              </a:rPr>
              <a:t>BARULHO: Quando sai deixa o maior silêncio</a:t>
            </a:r>
          </a:p>
        </p:txBody>
      </p:sp>
      <p:sp>
        <p:nvSpPr>
          <p:cNvPr id="6" name="Retângulo 5"/>
          <p:cNvSpPr/>
          <p:nvPr/>
        </p:nvSpPr>
        <p:spPr>
          <a:xfrm>
            <a:off x="179512" y="2636912"/>
            <a:ext cx="9753322" cy="461665"/>
          </a:xfrm>
          <a:prstGeom prst="rect">
            <a:avLst/>
          </a:prstGeom>
        </p:spPr>
        <p:txBody>
          <a:bodyPr>
            <a:spAutoFit/>
          </a:bodyPr>
          <a:lstStyle/>
          <a:p>
            <a:pPr fontAlgn="auto">
              <a:spcBef>
                <a:spcPts val="0"/>
              </a:spcBef>
              <a:spcAft>
                <a:spcPts val="0"/>
              </a:spcAft>
              <a:defRPr/>
            </a:pPr>
            <a:r>
              <a:rPr lang="pt-BR" sz="2400" b="1" dirty="0">
                <a:solidFill>
                  <a:srgbClr val="FFFF00"/>
                </a:solidFill>
                <a:effectLst>
                  <a:glow rad="101600">
                    <a:srgbClr val="FF0000">
                      <a:alpha val="60000"/>
                    </a:srgbClr>
                  </a:glow>
                </a:effectLst>
                <a:latin typeface="Berlin Sans FB Demi" pitchFamily="34" charset="0"/>
                <a:cs typeface="+mn-cs"/>
              </a:rPr>
              <a:t>- POPULAR: Você tem que pegar senha para falar com ele</a:t>
            </a:r>
          </a:p>
        </p:txBody>
      </p:sp>
      <p:sp>
        <p:nvSpPr>
          <p:cNvPr id="7" name="Retângulo 6"/>
          <p:cNvSpPr/>
          <p:nvPr/>
        </p:nvSpPr>
        <p:spPr>
          <a:xfrm>
            <a:off x="219278" y="3140968"/>
            <a:ext cx="9753322" cy="461665"/>
          </a:xfrm>
          <a:prstGeom prst="rect">
            <a:avLst/>
          </a:prstGeom>
        </p:spPr>
        <p:txBody>
          <a:bodyPr>
            <a:spAutoFit/>
          </a:bodyPr>
          <a:lstStyle/>
          <a:p>
            <a:pPr fontAlgn="auto">
              <a:spcBef>
                <a:spcPts val="0"/>
              </a:spcBef>
              <a:spcAft>
                <a:spcPts val="0"/>
              </a:spcAft>
              <a:defRPr/>
            </a:pPr>
            <a:r>
              <a:rPr lang="pt-BR" sz="2400" b="1" dirty="0">
                <a:solidFill>
                  <a:srgbClr val="FFFF00"/>
                </a:solidFill>
                <a:effectLst>
                  <a:glow rad="101600">
                    <a:srgbClr val="FF0000">
                      <a:alpha val="60000"/>
                    </a:srgbClr>
                  </a:glow>
                </a:effectLst>
                <a:latin typeface="Berlin Sans FB Demi" pitchFamily="34" charset="0"/>
                <a:cs typeface="+mn-cs"/>
              </a:rPr>
              <a:t>- PROTETOR: Defende você em qualquer situação</a:t>
            </a:r>
          </a:p>
        </p:txBody>
      </p:sp>
      <p:sp>
        <p:nvSpPr>
          <p:cNvPr id="8" name="Retângulo 7"/>
          <p:cNvSpPr/>
          <p:nvPr/>
        </p:nvSpPr>
        <p:spPr>
          <a:xfrm>
            <a:off x="219278" y="3697868"/>
            <a:ext cx="9753322" cy="461665"/>
          </a:xfrm>
          <a:prstGeom prst="rect">
            <a:avLst/>
          </a:prstGeom>
        </p:spPr>
        <p:txBody>
          <a:bodyPr>
            <a:spAutoFit/>
          </a:bodyPr>
          <a:lstStyle/>
          <a:p>
            <a:pPr fontAlgn="auto">
              <a:spcBef>
                <a:spcPts val="0"/>
              </a:spcBef>
              <a:spcAft>
                <a:spcPts val="0"/>
              </a:spcAft>
              <a:defRPr/>
            </a:pPr>
            <a:r>
              <a:rPr lang="pt-BR" sz="2400" b="1" dirty="0">
                <a:solidFill>
                  <a:srgbClr val="FFFF00"/>
                </a:solidFill>
                <a:effectLst>
                  <a:glow rad="101600">
                    <a:srgbClr val="FF0000">
                      <a:alpha val="60000"/>
                    </a:srgbClr>
                  </a:glow>
                </a:effectLst>
                <a:latin typeface="Berlin Sans FB Demi" pitchFamily="34" charset="0"/>
                <a:cs typeface="+mn-cs"/>
              </a:rPr>
              <a:t>- ANTIGO: Para ser conservado</a:t>
            </a:r>
          </a:p>
        </p:txBody>
      </p:sp>
      <p:sp>
        <p:nvSpPr>
          <p:cNvPr id="9" name="Retângulo 8"/>
          <p:cNvSpPr/>
          <p:nvPr/>
        </p:nvSpPr>
        <p:spPr>
          <a:xfrm>
            <a:off x="219278" y="6279703"/>
            <a:ext cx="9753322" cy="461665"/>
          </a:xfrm>
          <a:prstGeom prst="rect">
            <a:avLst/>
          </a:prstGeom>
        </p:spPr>
        <p:txBody>
          <a:bodyPr>
            <a:spAutoFit/>
          </a:bodyPr>
          <a:lstStyle/>
          <a:p>
            <a:pPr fontAlgn="auto">
              <a:spcBef>
                <a:spcPts val="0"/>
              </a:spcBef>
              <a:spcAft>
                <a:spcPts val="0"/>
              </a:spcAft>
              <a:defRPr/>
            </a:pPr>
            <a:r>
              <a:rPr lang="pt-BR" sz="2400" b="1" dirty="0">
                <a:solidFill>
                  <a:srgbClr val="FFFF00"/>
                </a:solidFill>
                <a:effectLst>
                  <a:glow rad="101600">
                    <a:srgbClr val="FF0000">
                      <a:alpha val="60000"/>
                    </a:srgbClr>
                  </a:glow>
                </a:effectLst>
                <a:latin typeface="Berlin Sans FB Demi" pitchFamily="34" charset="0"/>
                <a:cs typeface="+mn-cs"/>
              </a:rPr>
              <a:t>- NOVO: Para ser conquistado</a:t>
            </a:r>
          </a:p>
        </p:txBody>
      </p:sp>
      <p:sp>
        <p:nvSpPr>
          <p:cNvPr id="10" name="Retângulo 9"/>
          <p:cNvSpPr/>
          <p:nvPr/>
        </p:nvSpPr>
        <p:spPr>
          <a:xfrm>
            <a:off x="219278" y="4797152"/>
            <a:ext cx="9753322" cy="461665"/>
          </a:xfrm>
          <a:prstGeom prst="rect">
            <a:avLst/>
          </a:prstGeom>
        </p:spPr>
        <p:txBody>
          <a:bodyPr>
            <a:spAutoFit/>
          </a:bodyPr>
          <a:lstStyle/>
          <a:p>
            <a:pPr fontAlgn="auto">
              <a:spcBef>
                <a:spcPts val="0"/>
              </a:spcBef>
              <a:spcAft>
                <a:spcPts val="0"/>
              </a:spcAft>
              <a:defRPr/>
            </a:pPr>
            <a:r>
              <a:rPr lang="pt-BR" sz="2400" b="1" dirty="0">
                <a:solidFill>
                  <a:srgbClr val="FFFF00"/>
                </a:solidFill>
                <a:effectLst>
                  <a:glow rad="101600">
                    <a:srgbClr val="FF0000">
                      <a:alpha val="60000"/>
                    </a:srgbClr>
                  </a:glow>
                </a:effectLst>
                <a:latin typeface="Berlin Sans FB Demi" pitchFamily="34" charset="0"/>
                <a:cs typeface="+mn-cs"/>
              </a:rPr>
              <a:t>- SÁBIO: Que sabe quando falar, e quando calar</a:t>
            </a:r>
          </a:p>
        </p:txBody>
      </p:sp>
      <p:sp>
        <p:nvSpPr>
          <p:cNvPr id="11" name="Retângulo 10"/>
          <p:cNvSpPr/>
          <p:nvPr/>
        </p:nvSpPr>
        <p:spPr>
          <a:xfrm>
            <a:off x="219278" y="5343599"/>
            <a:ext cx="9753322" cy="830997"/>
          </a:xfrm>
          <a:prstGeom prst="rect">
            <a:avLst/>
          </a:prstGeom>
        </p:spPr>
        <p:txBody>
          <a:bodyPr>
            <a:spAutoFit/>
          </a:bodyPr>
          <a:lstStyle/>
          <a:p>
            <a:pPr fontAlgn="auto">
              <a:spcBef>
                <a:spcPts val="0"/>
              </a:spcBef>
              <a:spcAft>
                <a:spcPts val="0"/>
              </a:spcAft>
              <a:defRPr/>
            </a:pPr>
            <a:r>
              <a:rPr lang="pt-BR" sz="2400" b="1" dirty="0">
                <a:solidFill>
                  <a:srgbClr val="FFFF00"/>
                </a:solidFill>
                <a:effectLst>
                  <a:glow rad="101600">
                    <a:srgbClr val="FF0000">
                      <a:alpha val="60000"/>
                    </a:srgbClr>
                  </a:glow>
                </a:effectLst>
                <a:latin typeface="Berlin Sans FB Demi" pitchFamily="34" charset="0"/>
                <a:cs typeface="+mn-cs"/>
              </a:rPr>
              <a:t>- ANUAL: Você encontra uma vez por ano, e nota que o tempo não acabou com o sentimento de amizade</a:t>
            </a:r>
          </a:p>
        </p:txBody>
      </p:sp>
      <p:sp>
        <p:nvSpPr>
          <p:cNvPr id="12" name="Retângulo 11"/>
          <p:cNvSpPr/>
          <p:nvPr/>
        </p:nvSpPr>
        <p:spPr>
          <a:xfrm>
            <a:off x="179512" y="4221088"/>
            <a:ext cx="9753322" cy="461665"/>
          </a:xfrm>
          <a:prstGeom prst="rect">
            <a:avLst/>
          </a:prstGeom>
        </p:spPr>
        <p:txBody>
          <a:bodyPr>
            <a:spAutoFit/>
          </a:bodyPr>
          <a:lstStyle/>
          <a:p>
            <a:pPr fontAlgn="auto">
              <a:spcBef>
                <a:spcPts val="0"/>
              </a:spcBef>
              <a:spcAft>
                <a:spcPts val="0"/>
              </a:spcAft>
              <a:defRPr/>
            </a:pPr>
            <a:r>
              <a:rPr lang="pt-BR" sz="2400" b="1" dirty="0">
                <a:solidFill>
                  <a:srgbClr val="FFFF00"/>
                </a:solidFill>
                <a:effectLst>
                  <a:glow rad="101600">
                    <a:srgbClr val="FF0000">
                      <a:alpha val="60000"/>
                    </a:srgbClr>
                  </a:glow>
                </a:effectLst>
                <a:latin typeface="Berlin Sans FB Demi" pitchFamily="34" charset="0"/>
                <a:cs typeface="+mn-cs"/>
              </a:rPr>
              <a:t>- BANQUEIRO: Sempre ajuda você na$ hora$ </a:t>
            </a:r>
            <a:r>
              <a:rPr lang="pt-BR" sz="2400" b="1" dirty="0" err="1">
                <a:solidFill>
                  <a:srgbClr val="FFFF00"/>
                </a:solidFill>
                <a:effectLst>
                  <a:glow rad="101600">
                    <a:srgbClr val="FF0000">
                      <a:alpha val="60000"/>
                    </a:srgbClr>
                  </a:glow>
                </a:effectLst>
                <a:latin typeface="Berlin Sans FB Demi" pitchFamily="34" charset="0"/>
                <a:cs typeface="+mn-cs"/>
              </a:rPr>
              <a:t>mai</a:t>
            </a:r>
            <a:r>
              <a:rPr lang="pt-BR" sz="2400" b="1" dirty="0">
                <a:solidFill>
                  <a:srgbClr val="FFFF00"/>
                </a:solidFill>
                <a:effectLst>
                  <a:glow rad="101600">
                    <a:srgbClr val="FF0000">
                      <a:alpha val="60000"/>
                    </a:srgbClr>
                  </a:glow>
                </a:effectLst>
                <a:latin typeface="Berlin Sans FB Demi" pitchFamily="34" charset="0"/>
                <a:cs typeface="+mn-cs"/>
              </a:rPr>
              <a:t>$ </a:t>
            </a:r>
            <a:r>
              <a:rPr lang="pt-BR" sz="2400" b="1" dirty="0" err="1">
                <a:solidFill>
                  <a:srgbClr val="FFFF00"/>
                </a:solidFill>
                <a:effectLst>
                  <a:glow rad="101600">
                    <a:srgbClr val="FF0000">
                      <a:alpha val="60000"/>
                    </a:srgbClr>
                  </a:glow>
                </a:effectLst>
                <a:latin typeface="Berlin Sans FB Demi" pitchFamily="34" charset="0"/>
                <a:cs typeface="+mn-cs"/>
              </a:rPr>
              <a:t>difícei</a:t>
            </a:r>
            <a:r>
              <a:rPr lang="pt-BR" sz="2400" b="1" dirty="0">
                <a:solidFill>
                  <a:srgbClr val="FFFF00"/>
                </a:solidFill>
                <a:effectLst>
                  <a:glow rad="101600">
                    <a:srgbClr val="FF0000">
                      <a:alpha val="60000"/>
                    </a:srgbClr>
                  </a:glow>
                </a:effectLst>
                <a:latin typeface="Berlin Sans FB Demi" pitchFamily="34" charset="0"/>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 y="-26988"/>
            <a:ext cx="103282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p:cNvSpPr/>
          <p:nvPr/>
        </p:nvSpPr>
        <p:spPr>
          <a:xfrm>
            <a:off x="1116013" y="2217738"/>
            <a:ext cx="8281987" cy="2862262"/>
          </a:xfrm>
          <a:prstGeom prst="rect">
            <a:avLst/>
          </a:prstGeom>
        </p:spPr>
        <p:txBody>
          <a:bodyPr>
            <a:spAutoFit/>
          </a:bodyPr>
          <a:lstStyle/>
          <a:p>
            <a:pPr fontAlgn="auto">
              <a:spcBef>
                <a:spcPts val="0"/>
              </a:spcBef>
              <a:spcAft>
                <a:spcPts val="0"/>
              </a:spcAft>
              <a:defRPr/>
            </a:pPr>
            <a:r>
              <a:rPr lang="pt-BR" sz="7200" b="1" i="1" dirty="0">
                <a:solidFill>
                  <a:srgbClr val="FFFF00"/>
                </a:solidFill>
                <a:effectLst>
                  <a:glow rad="101600">
                    <a:srgbClr val="FF0000">
                      <a:alpha val="60000"/>
                    </a:srgbClr>
                  </a:glow>
                  <a:outerShdw blurRad="38100" dist="38100" dir="2700000" algn="tl">
                    <a:srgbClr val="000000">
                      <a:alpha val="43137"/>
                    </a:srgbClr>
                  </a:outerShdw>
                </a:effectLst>
                <a:latin typeface="Berlin Sans FB Demi" pitchFamily="34" charset="0"/>
                <a:cs typeface="+mn-cs"/>
              </a:rPr>
              <a:t>Amigos até o Fim</a:t>
            </a:r>
          </a:p>
          <a:p>
            <a:pPr fontAlgn="auto">
              <a:spcBef>
                <a:spcPts val="0"/>
              </a:spcBef>
              <a:spcAft>
                <a:spcPts val="0"/>
              </a:spcAft>
              <a:defRPr/>
            </a:pPr>
            <a:endParaRPr lang="pt-BR" sz="5400" b="1" i="1" dirty="0">
              <a:solidFill>
                <a:srgbClr val="FFFF00"/>
              </a:solidFill>
              <a:effectLst>
                <a:glow rad="101600">
                  <a:srgbClr val="FF0000">
                    <a:alpha val="60000"/>
                  </a:srgbClr>
                </a:glow>
                <a:outerShdw blurRad="38100" dist="38100" dir="2700000" algn="tl">
                  <a:srgbClr val="000000">
                    <a:alpha val="43137"/>
                  </a:srgbClr>
                </a:outerShdw>
              </a:effectLst>
              <a:latin typeface="Berlin Sans FB Demi" pitchFamily="34" charset="0"/>
              <a:cs typeface="+mn-cs"/>
            </a:endParaRPr>
          </a:p>
          <a:p>
            <a:pPr fontAlgn="auto">
              <a:spcBef>
                <a:spcPts val="0"/>
              </a:spcBef>
              <a:spcAft>
                <a:spcPts val="0"/>
              </a:spcAft>
              <a:defRPr/>
            </a:pPr>
            <a:r>
              <a:rPr lang="pt-BR" sz="5400" b="1" i="1" dirty="0">
                <a:solidFill>
                  <a:srgbClr val="FFFF00"/>
                </a:solidFill>
                <a:effectLst>
                  <a:glow rad="101600">
                    <a:srgbClr val="FF0000">
                      <a:alpha val="60000"/>
                    </a:srgbClr>
                  </a:glow>
                  <a:outerShdw blurRad="38100" dist="38100" dir="2700000" algn="tl">
                    <a:srgbClr val="000000">
                      <a:alpha val="43137"/>
                    </a:srgbClr>
                  </a:outerShdw>
                </a:effectLst>
                <a:latin typeface="Berlin Sans FB Demi" pitchFamily="34" charset="0"/>
                <a:cs typeface="+mn-cs"/>
              </a:rPr>
              <a:t>          Jim &amp; Phillip</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age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 y="-26988"/>
            <a:ext cx="103282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p:cNvSpPr/>
          <p:nvPr/>
        </p:nvSpPr>
        <p:spPr>
          <a:xfrm>
            <a:off x="322263" y="1776413"/>
            <a:ext cx="3025775" cy="1014412"/>
          </a:xfrm>
          <a:prstGeom prst="rect">
            <a:avLst/>
          </a:prstGeom>
        </p:spPr>
        <p:txBody>
          <a:bodyPr wrap="none">
            <a:spAutoFit/>
          </a:bodyPr>
          <a:lstStyle/>
          <a:p>
            <a:pPr fontAlgn="auto">
              <a:spcBef>
                <a:spcPts val="0"/>
              </a:spcBef>
              <a:spcAft>
                <a:spcPts val="0"/>
              </a:spcAft>
              <a:defRPr/>
            </a:pPr>
            <a:r>
              <a:rPr lang="pt-BR" sz="6000" b="1" i="1" dirty="0">
                <a:solidFill>
                  <a:srgbClr val="FFFF00"/>
                </a:solidFill>
                <a:effectLst>
                  <a:glow rad="101600">
                    <a:srgbClr val="FF0000">
                      <a:alpha val="60000"/>
                    </a:srgbClr>
                  </a:glow>
                  <a:outerShdw blurRad="38100" dist="38100" dir="2700000" algn="tl">
                    <a:srgbClr val="000000">
                      <a:alpha val="43137"/>
                    </a:srgbClr>
                  </a:outerShdw>
                </a:effectLst>
                <a:latin typeface="Berlin Sans FB Demi" pitchFamily="34" charset="0"/>
                <a:cs typeface="+mn-cs"/>
              </a:rPr>
              <a:t>Luc. 6:31</a:t>
            </a:r>
            <a:endParaRPr lang="pt-BR" sz="6000" dirty="0">
              <a:latin typeface="+mn-lt"/>
              <a:cs typeface="+mn-cs"/>
            </a:endParaRPr>
          </a:p>
        </p:txBody>
      </p:sp>
      <p:sp>
        <p:nvSpPr>
          <p:cNvPr id="4" name="Retângulo 3"/>
          <p:cNvSpPr/>
          <p:nvPr/>
        </p:nvSpPr>
        <p:spPr>
          <a:xfrm>
            <a:off x="1116013" y="2855913"/>
            <a:ext cx="7556500" cy="1077912"/>
          </a:xfrm>
          <a:prstGeom prst="rect">
            <a:avLst/>
          </a:prstGeom>
        </p:spPr>
        <p:txBody>
          <a:bodyPr wrap="none">
            <a:spAutoFit/>
          </a:bodyPr>
          <a:lstStyle/>
          <a:p>
            <a:pPr fontAlgn="auto">
              <a:spcBef>
                <a:spcPts val="0"/>
              </a:spcBef>
              <a:spcAft>
                <a:spcPts val="0"/>
              </a:spcAft>
              <a:defRPr/>
            </a:pPr>
            <a:r>
              <a:rPr lang="pt-BR" sz="3200" b="1" i="1" dirty="0">
                <a:solidFill>
                  <a:srgbClr val="FFFF00"/>
                </a:solidFill>
                <a:effectLst>
                  <a:glow rad="101600">
                    <a:srgbClr val="FF0000">
                      <a:alpha val="60000"/>
                    </a:srgbClr>
                  </a:glow>
                  <a:outerShdw blurRad="38100" dist="38100" dir="2700000" algn="tl">
                    <a:srgbClr val="000000">
                      <a:alpha val="43137"/>
                    </a:srgbClr>
                  </a:outerShdw>
                </a:effectLst>
                <a:latin typeface="Berlin Sans FB Demi" pitchFamily="34" charset="0"/>
                <a:cs typeface="+mn-cs"/>
              </a:rPr>
              <a:t>Como quereis  que os homens vos façam,</a:t>
            </a:r>
          </a:p>
          <a:p>
            <a:pPr fontAlgn="auto">
              <a:spcBef>
                <a:spcPts val="0"/>
              </a:spcBef>
              <a:spcAft>
                <a:spcPts val="0"/>
              </a:spcAft>
              <a:defRPr/>
            </a:pPr>
            <a:r>
              <a:rPr lang="pt-BR" sz="3200" b="1" i="1" dirty="0">
                <a:solidFill>
                  <a:srgbClr val="FFFF00"/>
                </a:solidFill>
                <a:effectLst>
                  <a:glow rad="101600">
                    <a:srgbClr val="FF0000">
                      <a:alpha val="60000"/>
                    </a:srgbClr>
                  </a:glow>
                  <a:outerShdw blurRad="38100" dist="38100" dir="2700000" algn="tl">
                    <a:srgbClr val="000000">
                      <a:alpha val="43137"/>
                    </a:srgbClr>
                  </a:outerShdw>
                </a:effectLst>
                <a:latin typeface="Berlin Sans FB Demi" pitchFamily="34" charset="0"/>
                <a:cs typeface="+mn-cs"/>
              </a:rPr>
              <a:t>assim fazei-o vós também a eles.</a:t>
            </a:r>
            <a:endParaRPr lang="pt-BR" sz="3200" dirty="0">
              <a:latin typeface="+mn-lt"/>
              <a:cs typeface="+mn-cs"/>
            </a:endParaRPr>
          </a:p>
        </p:txBody>
      </p:sp>
      <p:sp>
        <p:nvSpPr>
          <p:cNvPr id="5" name="Retângulo 4"/>
          <p:cNvSpPr/>
          <p:nvPr/>
        </p:nvSpPr>
        <p:spPr>
          <a:xfrm>
            <a:off x="107950" y="4492625"/>
            <a:ext cx="8401050" cy="1384300"/>
          </a:xfrm>
          <a:prstGeom prst="rect">
            <a:avLst/>
          </a:prstGeom>
        </p:spPr>
        <p:txBody>
          <a:bodyPr wrap="none">
            <a:spAutoFit/>
          </a:bodyPr>
          <a:lstStyle/>
          <a:p>
            <a:pPr fontAlgn="auto">
              <a:spcBef>
                <a:spcPts val="0"/>
              </a:spcBef>
              <a:spcAft>
                <a:spcPts val="0"/>
              </a:spcAft>
              <a:defRPr/>
            </a:pPr>
            <a:r>
              <a:rPr lang="pt-BR" sz="2800" b="1" dirty="0">
                <a:solidFill>
                  <a:schemeClr val="bg1"/>
                </a:solidFill>
                <a:effectLst>
                  <a:glow rad="101600">
                    <a:srgbClr val="FF0000">
                      <a:alpha val="60000"/>
                    </a:srgbClr>
                  </a:glow>
                  <a:outerShdw blurRad="38100" dist="38100" dir="2700000" algn="tl">
                    <a:srgbClr val="000000">
                      <a:alpha val="43137"/>
                    </a:srgbClr>
                  </a:outerShdw>
                </a:effectLst>
                <a:latin typeface="Berlin Sans FB Demi" pitchFamily="34" charset="0"/>
                <a:cs typeface="+mn-cs"/>
              </a:rPr>
              <a:t>A chave para  a amizade é o tratamento carinhoso;</a:t>
            </a:r>
          </a:p>
          <a:p>
            <a:pPr fontAlgn="auto">
              <a:spcBef>
                <a:spcPts val="0"/>
              </a:spcBef>
              <a:spcAft>
                <a:spcPts val="0"/>
              </a:spcAft>
              <a:defRPr/>
            </a:pPr>
            <a:r>
              <a:rPr lang="pt-BR" sz="2800" b="1" dirty="0">
                <a:solidFill>
                  <a:schemeClr val="bg1"/>
                </a:solidFill>
                <a:effectLst>
                  <a:glow rad="101600">
                    <a:srgbClr val="FF0000">
                      <a:alpha val="60000"/>
                    </a:srgbClr>
                  </a:glow>
                  <a:outerShdw blurRad="38100" dist="38100" dir="2700000" algn="tl">
                    <a:srgbClr val="000000">
                      <a:alpha val="43137"/>
                    </a:srgbClr>
                  </a:outerShdw>
                </a:effectLst>
                <a:latin typeface="Berlin Sans FB Demi" pitchFamily="34" charset="0"/>
                <a:cs typeface="+mn-cs"/>
              </a:rPr>
              <a:t>e o respeito está na sua disposição de tomar </a:t>
            </a:r>
          </a:p>
          <a:p>
            <a:pPr fontAlgn="auto">
              <a:spcBef>
                <a:spcPts val="0"/>
              </a:spcBef>
              <a:spcAft>
                <a:spcPts val="0"/>
              </a:spcAft>
              <a:defRPr/>
            </a:pPr>
            <a:r>
              <a:rPr lang="pt-BR" sz="2800" b="1" dirty="0">
                <a:solidFill>
                  <a:schemeClr val="bg1"/>
                </a:solidFill>
                <a:effectLst>
                  <a:glow rad="101600">
                    <a:srgbClr val="FF0000">
                      <a:alpha val="60000"/>
                    </a:srgbClr>
                  </a:glow>
                  <a:outerShdw blurRad="38100" dist="38100" dir="2700000" algn="tl">
                    <a:srgbClr val="000000">
                      <a:alpha val="43137"/>
                    </a:srgbClr>
                  </a:outerShdw>
                </a:effectLst>
                <a:latin typeface="Berlin Sans FB Demi" pitchFamily="34" charset="0"/>
                <a:cs typeface="+mn-cs"/>
              </a:rPr>
              <a:t>a iniciativa –</a:t>
            </a:r>
            <a:r>
              <a:rPr lang="pt-BR" sz="2800" b="1" i="1" dirty="0">
                <a:solidFill>
                  <a:schemeClr val="bg1"/>
                </a:solidFill>
                <a:effectLst>
                  <a:glow rad="101600">
                    <a:srgbClr val="FF0000">
                      <a:alpha val="60000"/>
                    </a:srgbClr>
                  </a:glow>
                  <a:outerShdw blurRad="38100" dist="38100" dir="2700000" algn="tl">
                    <a:srgbClr val="000000">
                      <a:alpha val="43137"/>
                    </a:srgbClr>
                  </a:outerShdw>
                </a:effectLst>
                <a:latin typeface="Berlin Sans FB Demi" pitchFamily="34" charset="0"/>
                <a:cs typeface="+mn-cs"/>
              </a:rPr>
              <a:t> sem esperar  qualquer coisa em troca.</a:t>
            </a:r>
            <a:endParaRPr lang="pt-BR" sz="2800" dirty="0">
              <a:solidFill>
                <a:schemeClr val="bg1"/>
              </a:solidFill>
              <a:latin typeface="+mn-lt"/>
              <a:cs typeface="+mn-cs"/>
            </a:endParaRPr>
          </a:p>
        </p:txBody>
      </p:sp>
      <p:sp>
        <p:nvSpPr>
          <p:cNvPr id="6" name="Retângulo 5"/>
          <p:cNvSpPr/>
          <p:nvPr/>
        </p:nvSpPr>
        <p:spPr>
          <a:xfrm>
            <a:off x="1648062" y="116632"/>
            <a:ext cx="7316426" cy="1077218"/>
          </a:xfrm>
          <a:prstGeom prst="rect">
            <a:avLst/>
          </a:prstGeom>
        </p:spPr>
        <p:txBody>
          <a:bodyPr wrap="none">
            <a:spAutoFit/>
          </a:bodyPr>
          <a:lstStyle/>
          <a:p>
            <a:pPr fontAlgn="auto">
              <a:spcBef>
                <a:spcPts val="0"/>
              </a:spcBef>
              <a:spcAft>
                <a:spcPts val="0"/>
              </a:spcAft>
              <a:defRPr/>
            </a:pPr>
            <a:r>
              <a:rPr lang="pt-BR" sz="3200" b="1" i="1" dirty="0">
                <a:ln>
                  <a:solidFill>
                    <a:schemeClr val="accent3">
                      <a:lumMod val="75000"/>
                    </a:schemeClr>
                  </a:solidFill>
                </a:ln>
                <a:solidFill>
                  <a:srgbClr val="FF0000"/>
                </a:solidFill>
                <a:effectLst>
                  <a:glow rad="101600">
                    <a:srgbClr val="FF0000">
                      <a:alpha val="60000"/>
                    </a:srgbClr>
                  </a:glow>
                  <a:outerShdw blurRad="38100" dist="38100" dir="2700000" algn="tl">
                    <a:srgbClr val="000000">
                      <a:alpha val="43137"/>
                    </a:srgbClr>
                  </a:outerShdw>
                </a:effectLst>
                <a:latin typeface="Berlin Sans FB Demi" pitchFamily="34" charset="0"/>
                <a:cs typeface="+mn-cs"/>
              </a:rPr>
              <a:t>Jesus</a:t>
            </a:r>
            <a:r>
              <a:rPr lang="pt-BR" sz="3200" b="1" i="1" dirty="0">
                <a:ln>
                  <a:solidFill>
                    <a:schemeClr val="accent3">
                      <a:lumMod val="75000"/>
                    </a:schemeClr>
                  </a:solidFill>
                </a:ln>
                <a:solidFill>
                  <a:srgbClr val="FFFF00"/>
                </a:solidFill>
                <a:effectLst>
                  <a:glow rad="101600">
                    <a:srgbClr val="FF0000">
                      <a:alpha val="60000"/>
                    </a:srgbClr>
                  </a:glow>
                  <a:outerShdw blurRad="38100" dist="38100" dir="2700000" algn="tl">
                    <a:srgbClr val="000000">
                      <a:alpha val="43137"/>
                    </a:srgbClr>
                  </a:outerShdw>
                </a:effectLst>
                <a:latin typeface="Berlin Sans FB Demi" pitchFamily="34" charset="0"/>
                <a:cs typeface="+mn-cs"/>
              </a:rPr>
              <a:t> </a:t>
            </a:r>
            <a:r>
              <a:rPr lang="pt-BR" sz="3200" b="1" i="1" dirty="0">
                <a:solidFill>
                  <a:srgbClr val="FFFF00"/>
                </a:solidFill>
                <a:effectLst>
                  <a:glow rad="101600">
                    <a:srgbClr val="FF0000">
                      <a:alpha val="60000"/>
                    </a:srgbClr>
                  </a:glow>
                  <a:outerShdw blurRad="38100" dist="38100" dir="2700000" algn="tl">
                    <a:srgbClr val="000000">
                      <a:alpha val="43137"/>
                    </a:srgbClr>
                  </a:outerShdw>
                </a:effectLst>
                <a:latin typeface="Berlin Sans FB Demi" pitchFamily="34" charset="0"/>
                <a:cs typeface="+mn-cs"/>
              </a:rPr>
              <a:t>disse: “Já não vos chamo servos,...</a:t>
            </a:r>
          </a:p>
          <a:p>
            <a:pPr fontAlgn="auto">
              <a:spcBef>
                <a:spcPts val="0"/>
              </a:spcBef>
              <a:spcAft>
                <a:spcPts val="0"/>
              </a:spcAft>
              <a:defRPr/>
            </a:pPr>
            <a:r>
              <a:rPr lang="pt-BR" sz="3200" b="1" i="1" dirty="0">
                <a:solidFill>
                  <a:srgbClr val="FFFF00"/>
                </a:solidFill>
                <a:effectLst>
                  <a:glow rad="101600">
                    <a:srgbClr val="FF0000">
                      <a:alpha val="60000"/>
                    </a:srgbClr>
                  </a:glow>
                  <a:outerShdw blurRad="38100" dist="38100" dir="2700000" algn="tl">
                    <a:srgbClr val="000000">
                      <a:alpha val="43137"/>
                    </a:srgbClr>
                  </a:outerShdw>
                </a:effectLst>
                <a:latin typeface="Berlin Sans FB Demi" pitchFamily="34" charset="0"/>
                <a:cs typeface="+mn-cs"/>
              </a:rPr>
              <a:t>...mas chamei-vos amigos...”        </a:t>
            </a:r>
            <a:r>
              <a:rPr lang="pt-BR" sz="2400" b="1" i="1" dirty="0" err="1">
                <a:solidFill>
                  <a:srgbClr val="FFFF00"/>
                </a:solidFill>
                <a:effectLst>
                  <a:glow rad="101600">
                    <a:srgbClr val="FF0000">
                      <a:alpha val="60000"/>
                    </a:srgbClr>
                  </a:glow>
                  <a:outerShdw blurRad="38100" dist="38100" dir="2700000" algn="tl">
                    <a:srgbClr val="000000">
                      <a:alpha val="43137"/>
                    </a:srgbClr>
                  </a:outerShdw>
                </a:effectLst>
                <a:latin typeface="Berlin Sans FB Demi" pitchFamily="34" charset="0"/>
                <a:cs typeface="+mn-cs"/>
              </a:rPr>
              <a:t>Jo</a:t>
            </a:r>
            <a:r>
              <a:rPr lang="pt-BR" sz="2400" b="1" i="1" dirty="0">
                <a:solidFill>
                  <a:srgbClr val="FFFF00"/>
                </a:solidFill>
                <a:effectLst>
                  <a:glow rad="101600">
                    <a:srgbClr val="FF0000">
                      <a:alpha val="60000"/>
                    </a:srgbClr>
                  </a:glow>
                  <a:outerShdw blurRad="38100" dist="38100" dir="2700000" algn="tl">
                    <a:srgbClr val="000000">
                      <a:alpha val="43137"/>
                    </a:srgbClr>
                  </a:outerShdw>
                </a:effectLst>
                <a:latin typeface="Berlin Sans FB Demi" pitchFamily="34" charset="0"/>
                <a:cs typeface="+mn-cs"/>
              </a:rPr>
              <a:t> 15:15</a:t>
            </a:r>
            <a:endParaRPr lang="pt-BR" sz="3200" b="1" i="1" dirty="0">
              <a:solidFill>
                <a:srgbClr val="FFFF00"/>
              </a:solidFill>
              <a:effectLst>
                <a:glow rad="101600">
                  <a:srgbClr val="FF0000">
                    <a:alpha val="60000"/>
                  </a:srgbClr>
                </a:glow>
                <a:outerShdw blurRad="38100" dist="38100" dir="2700000" algn="tl">
                  <a:srgbClr val="000000">
                    <a:alpha val="43137"/>
                  </a:srgbClr>
                </a:outerShdw>
              </a:effectLst>
              <a:latin typeface="Berlin Sans FB Demi" pitchFamily="34"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 y="-26988"/>
            <a:ext cx="103282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p:cNvSpPr/>
          <p:nvPr/>
        </p:nvSpPr>
        <p:spPr>
          <a:xfrm>
            <a:off x="250825" y="1465263"/>
            <a:ext cx="8632825" cy="646112"/>
          </a:xfrm>
          <a:prstGeom prst="rect">
            <a:avLst/>
          </a:prstGeom>
        </p:spPr>
        <p:txBody>
          <a:bodyPr wrap="none">
            <a:spAutoFit/>
          </a:bodyPr>
          <a:lstStyle/>
          <a:p>
            <a:pPr fontAlgn="auto">
              <a:spcBef>
                <a:spcPts val="0"/>
              </a:spcBef>
              <a:spcAft>
                <a:spcPts val="0"/>
              </a:spcAft>
              <a:defRPr/>
            </a:pPr>
            <a:r>
              <a:rPr lang="pt-BR" sz="3600" b="1" dirty="0">
                <a:solidFill>
                  <a:srgbClr val="FFFF00"/>
                </a:solidFill>
                <a:effectLst>
                  <a:glow rad="101600">
                    <a:srgbClr val="FF0000">
                      <a:alpha val="60000"/>
                    </a:srgbClr>
                  </a:glow>
                  <a:outerShdw blurRad="38100" dist="38100" dir="2700000" algn="tl">
                    <a:srgbClr val="000000">
                      <a:alpha val="43137"/>
                    </a:srgbClr>
                  </a:outerShdw>
                </a:effectLst>
                <a:latin typeface="Berlin Sans FB Demi" pitchFamily="34" charset="0"/>
                <a:cs typeface="+mn-cs"/>
              </a:rPr>
              <a:t>ENTÃO, não procure amigos verdadeiros:</a:t>
            </a:r>
            <a:endParaRPr lang="pt-BR" sz="3600" dirty="0">
              <a:effectLst>
                <a:glow rad="101600">
                  <a:srgbClr val="FF0000">
                    <a:alpha val="60000"/>
                  </a:srgbClr>
                </a:glow>
                <a:outerShdw blurRad="38100" dist="38100" dir="2700000" algn="tl">
                  <a:srgbClr val="000000">
                    <a:alpha val="43137"/>
                  </a:srgbClr>
                </a:outerShdw>
              </a:effectLst>
              <a:latin typeface="+mn-lt"/>
              <a:cs typeface="+mn-cs"/>
            </a:endParaRPr>
          </a:p>
        </p:txBody>
      </p:sp>
      <p:sp>
        <p:nvSpPr>
          <p:cNvPr id="4" name="Retângulo 3"/>
          <p:cNvSpPr/>
          <p:nvPr/>
        </p:nvSpPr>
        <p:spPr>
          <a:xfrm>
            <a:off x="2843213" y="3068638"/>
            <a:ext cx="3375025" cy="1108075"/>
          </a:xfrm>
          <a:prstGeom prst="rect">
            <a:avLst/>
          </a:prstGeom>
        </p:spPr>
        <p:txBody>
          <a:bodyPr wrap="none">
            <a:spAutoFit/>
          </a:bodyPr>
          <a:lstStyle/>
          <a:p>
            <a:pPr fontAlgn="auto">
              <a:spcBef>
                <a:spcPts val="0"/>
              </a:spcBef>
              <a:spcAft>
                <a:spcPts val="0"/>
              </a:spcAft>
              <a:defRPr/>
            </a:pPr>
            <a:r>
              <a:rPr lang="pt-BR" sz="6600" b="1" i="1" dirty="0">
                <a:solidFill>
                  <a:srgbClr val="FFFF00"/>
                </a:solidFill>
                <a:effectLst>
                  <a:glow rad="101600">
                    <a:srgbClr val="FF0000">
                      <a:alpha val="60000"/>
                    </a:srgbClr>
                  </a:glow>
                  <a:outerShdw blurRad="38100" dist="38100" dir="2700000" algn="tl">
                    <a:srgbClr val="000000">
                      <a:alpha val="43137"/>
                    </a:srgbClr>
                  </a:outerShdw>
                </a:effectLst>
                <a:latin typeface="Berlin Sans FB Demi" pitchFamily="34" charset="0"/>
                <a:cs typeface="+mn-cs"/>
              </a:rPr>
              <a:t>Seja um!</a:t>
            </a:r>
            <a:endParaRPr lang="pt-BR" sz="660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anim calcmode="lin" valueType="num">
                                      <p:cBhvr>
                                        <p:cTn id="16" dur="2000" fill="hold"/>
                                        <p:tgtEl>
                                          <p:spTgt spid="4"/>
                                        </p:tgtEl>
                                        <p:attrNameLst>
                                          <p:attrName>ppt_w</p:attrName>
                                        </p:attrNameLst>
                                      </p:cBhvr>
                                      <p:tavLst>
                                        <p:tav tm="0" fmla="#ppt_w*sin(2.5*pi*$)">
                                          <p:val>
                                            <p:fltVal val="0"/>
                                          </p:val>
                                        </p:tav>
                                        <p:tav tm="100000">
                                          <p:val>
                                            <p:fltVal val="1"/>
                                          </p:val>
                                        </p:tav>
                                      </p:tavLst>
                                    </p:anim>
                                    <p:anim calcmode="lin" valueType="num">
                                      <p:cBhvr>
                                        <p:cTn id="17"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i.telegraph.co.uk/multimedia/archive/02545/Facebook_2545333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26988"/>
            <a:ext cx="1103153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pt-BR"/>
          </a:p>
        </p:txBody>
      </p:sp>
      <p:pic>
        <p:nvPicPr>
          <p:cNvPr id="8195"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1125538"/>
            <a:ext cx="8753475"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p:cNvSpPr/>
          <p:nvPr/>
        </p:nvSpPr>
        <p:spPr>
          <a:xfrm rot="21350137">
            <a:off x="-1339" y="4528388"/>
            <a:ext cx="9593517" cy="1938992"/>
          </a:xfrm>
          <a:prstGeom prst="rect">
            <a:avLst/>
          </a:prstGeom>
        </p:spPr>
        <p:txBody>
          <a:bodyPr>
            <a:spAutoFit/>
          </a:bodyPr>
          <a:lstStyle/>
          <a:p>
            <a:pPr fontAlgn="auto">
              <a:spcBef>
                <a:spcPts val="0"/>
              </a:spcBef>
              <a:spcAft>
                <a:spcPts val="0"/>
              </a:spcAft>
              <a:defRPr/>
            </a:pPr>
            <a:r>
              <a:rPr lang="pt-BR" sz="6000" b="1" dirty="0">
                <a:solidFill>
                  <a:srgbClr val="FFFF00"/>
                </a:solidFill>
                <a:effectLst>
                  <a:glow rad="101600">
                    <a:srgbClr val="FF0000">
                      <a:alpha val="60000"/>
                    </a:srgbClr>
                  </a:glow>
                </a:effectLst>
                <a:latin typeface="Berlin Sans FB Demi" pitchFamily="34" charset="0"/>
                <a:cs typeface="+mn-cs"/>
              </a:rPr>
              <a:t>Algum amigo já te estressou?</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ta para baixo 2"/>
          <p:cNvSpPr/>
          <p:nvPr/>
        </p:nvSpPr>
        <p:spPr>
          <a:xfrm rot="6538926">
            <a:off x="3713176" y="3490107"/>
            <a:ext cx="941988" cy="2206264"/>
          </a:xfrm>
          <a:prstGeom prst="downArrow">
            <a:avLst>
              <a:gd name="adj1" fmla="val 50000"/>
              <a:gd name="adj2" fmla="val 107106"/>
            </a:avLst>
          </a:prstGeom>
        </p:spPr>
        <p:style>
          <a:lnRef idx="2">
            <a:schemeClr val="accent1">
              <a:shade val="50000"/>
            </a:schemeClr>
          </a:lnRef>
          <a:fillRef idx="1003">
            <a:schemeClr val="lt2"/>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pic>
        <p:nvPicPr>
          <p:cNvPr id="9221"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ângulo 4"/>
          <p:cNvSpPr/>
          <p:nvPr/>
        </p:nvSpPr>
        <p:spPr>
          <a:xfrm>
            <a:off x="1907704" y="4797152"/>
            <a:ext cx="6336704" cy="1877437"/>
          </a:xfrm>
          <a:prstGeom prst="rect">
            <a:avLst/>
          </a:prstGeom>
        </p:spPr>
        <p:txBody>
          <a:bodyPr>
            <a:spAutoFit/>
          </a:bodyPr>
          <a:lstStyle/>
          <a:p>
            <a:pPr algn="just" fontAlgn="auto">
              <a:spcBef>
                <a:spcPts val="0"/>
              </a:spcBef>
              <a:spcAft>
                <a:spcPts val="0"/>
              </a:spcAft>
              <a:defRPr/>
            </a:pPr>
            <a:r>
              <a:rPr lang="pt-BR" sz="3200" b="1" dirty="0">
                <a:solidFill>
                  <a:srgbClr val="FFFF00"/>
                </a:solidFill>
                <a:effectLst>
                  <a:glow rad="101600">
                    <a:srgbClr val="FF0000">
                      <a:alpha val="60000"/>
                    </a:srgbClr>
                  </a:glow>
                </a:effectLst>
                <a:latin typeface="Berlin Sans FB Demi" pitchFamily="34" charset="0"/>
                <a:cs typeface="+mn-cs"/>
              </a:rPr>
              <a:t>...quanto maior o número de contatos no </a:t>
            </a:r>
            <a:r>
              <a:rPr lang="pt-BR" sz="3200" b="1" dirty="0" err="1">
                <a:solidFill>
                  <a:srgbClr val="FFFF00"/>
                </a:solidFill>
                <a:effectLst>
                  <a:glow rad="101600">
                    <a:srgbClr val="FF0000">
                      <a:alpha val="60000"/>
                    </a:srgbClr>
                  </a:glow>
                </a:effectLst>
                <a:latin typeface="Berlin Sans FB Demi" pitchFamily="34" charset="0"/>
                <a:cs typeface="+mn-cs"/>
              </a:rPr>
              <a:t>Facebook</a:t>
            </a:r>
            <a:r>
              <a:rPr lang="pt-BR" sz="3200" b="1" dirty="0">
                <a:solidFill>
                  <a:srgbClr val="FFFF00"/>
                </a:solidFill>
                <a:effectLst>
                  <a:glow rad="101600">
                    <a:srgbClr val="FF0000">
                      <a:alpha val="60000"/>
                    </a:srgbClr>
                  </a:glow>
                </a:effectLst>
                <a:latin typeface="Berlin Sans FB Demi" pitchFamily="34" charset="0"/>
                <a:cs typeface="+mn-cs"/>
              </a:rPr>
              <a:t>, maior a probabilidade de sentir stress.</a:t>
            </a:r>
          </a:p>
          <a:p>
            <a:pPr algn="just" fontAlgn="auto">
              <a:spcBef>
                <a:spcPts val="0"/>
              </a:spcBef>
              <a:spcAft>
                <a:spcPts val="0"/>
              </a:spcAft>
              <a:defRPr/>
            </a:pPr>
            <a:r>
              <a:rPr lang="pt-BR" sz="2000" dirty="0">
                <a:latin typeface="+mn-lt"/>
                <a:cs typeface="+mn-cs"/>
              </a:rPr>
              <a:t>...estudo da Universidade Napier, em Edimburgo, aponta isso.</a:t>
            </a:r>
            <a:endParaRPr lang="pt-BR" sz="2000" b="1" dirty="0">
              <a:solidFill>
                <a:srgbClr val="FFFF00"/>
              </a:solidFill>
              <a:effectLst>
                <a:glow rad="101600">
                  <a:srgbClr val="FF0000">
                    <a:alpha val="60000"/>
                  </a:srgbClr>
                </a:glow>
              </a:effectLst>
              <a:latin typeface="Berlin Sans FB Demi" pitchFamily="34" charset="0"/>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581025" y="0"/>
            <a:ext cx="10266363" cy="6843713"/>
          </a:xfrm>
          <a:prstGeom prst="rect">
            <a:avLst/>
          </a:prstGeom>
          <a:ln>
            <a:noFill/>
          </a:ln>
          <a:effectLst>
            <a:outerShdw blurRad="292100" dist="139700" dir="2700000" algn="tl" rotWithShape="0">
              <a:srgbClr val="333333">
                <a:alpha val="65000"/>
              </a:srgbClr>
            </a:outerShdw>
          </a:effectLst>
        </p:spPr>
      </p:pic>
      <p:sp>
        <p:nvSpPr>
          <p:cNvPr id="3" name="Retângulo 2"/>
          <p:cNvSpPr/>
          <p:nvPr/>
        </p:nvSpPr>
        <p:spPr>
          <a:xfrm rot="21350137">
            <a:off x="228470" y="1997839"/>
            <a:ext cx="8687060" cy="2862322"/>
          </a:xfrm>
          <a:prstGeom prst="rect">
            <a:avLst/>
          </a:prstGeom>
        </p:spPr>
        <p:txBody>
          <a:bodyP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pt-BR" sz="6000" b="1" dirty="0" smtClean="0">
                <a:solidFill>
                  <a:srgbClr val="FFFF00"/>
                </a:solidFill>
                <a:effectLst>
                  <a:glow rad="101600">
                    <a:srgbClr val="FF0000">
                      <a:alpha val="60000"/>
                    </a:srgbClr>
                  </a:glow>
                </a:effectLst>
                <a:latin typeface="Berlin Sans FB Demi" pitchFamily="34" charset="0"/>
              </a:rPr>
              <a:t>Será que vale a pena investir em muitas amizades?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581025" y="-26988"/>
            <a:ext cx="10266363" cy="6884988"/>
          </a:xfrm>
          <a:prstGeom prst="rect">
            <a:avLst/>
          </a:prstGeom>
          <a:ln>
            <a:noFill/>
          </a:ln>
          <a:effectLst>
            <a:outerShdw blurRad="292100" dist="139700" dir="2700000" algn="tl" rotWithShape="0">
              <a:srgbClr val="333333">
                <a:alpha val="65000"/>
              </a:srgbClr>
            </a:outerShdw>
          </a:effectLst>
        </p:spPr>
      </p:pic>
      <p:sp>
        <p:nvSpPr>
          <p:cNvPr id="3" name="Retângulo 2"/>
          <p:cNvSpPr/>
          <p:nvPr/>
        </p:nvSpPr>
        <p:spPr>
          <a:xfrm rot="21350137">
            <a:off x="-14211" y="1532434"/>
            <a:ext cx="9275153" cy="3785652"/>
          </a:xfrm>
          <a:prstGeom prst="rect">
            <a:avLst/>
          </a:prstGeom>
        </p:spPr>
        <p:txBody>
          <a:bodyP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pt-BR" sz="6000" b="1" dirty="0" smtClean="0">
                <a:solidFill>
                  <a:srgbClr val="FFFF00"/>
                </a:solidFill>
                <a:effectLst>
                  <a:glow rad="101600">
                    <a:srgbClr val="FF0000">
                      <a:alpha val="60000"/>
                    </a:srgbClr>
                  </a:glow>
                </a:effectLst>
                <a:latin typeface="Berlin Sans FB Demi" pitchFamily="34" charset="0"/>
              </a:rPr>
              <a:t>Uma </a:t>
            </a:r>
            <a:r>
              <a:rPr lang="pt-BR" sz="6000" b="1" dirty="0" smtClean="0">
                <a:ln>
                  <a:solidFill>
                    <a:schemeClr val="bg2"/>
                  </a:solidFill>
                </a:ln>
                <a:solidFill>
                  <a:srgbClr val="FF0000"/>
                </a:solidFill>
                <a:effectLst>
                  <a:glow rad="101600">
                    <a:srgbClr val="FF0000">
                      <a:alpha val="60000"/>
                    </a:srgbClr>
                  </a:glow>
                </a:effectLst>
                <a:latin typeface="Berlin Sans FB Demi" pitchFamily="34" charset="0"/>
              </a:rPr>
              <a:t>pessoa correta </a:t>
            </a:r>
            <a:r>
              <a:rPr lang="pt-BR" sz="6000" b="1" dirty="0" smtClean="0">
                <a:solidFill>
                  <a:srgbClr val="FFFF00"/>
                </a:solidFill>
                <a:effectLst>
                  <a:glow rad="101600">
                    <a:srgbClr val="FF0000">
                      <a:alpha val="60000"/>
                    </a:srgbClr>
                  </a:glow>
                </a:effectLst>
                <a:latin typeface="Berlin Sans FB Demi" pitchFamily="34" charset="0"/>
              </a:rPr>
              <a:t>traz bênçãos para a vida dos outros; </a:t>
            </a:r>
            <a:r>
              <a:rPr lang="pt-BR" sz="6000" b="1" dirty="0" smtClean="0">
                <a:ln>
                  <a:solidFill>
                    <a:schemeClr val="bg1"/>
                  </a:solidFill>
                </a:ln>
                <a:solidFill>
                  <a:srgbClr val="FF0000"/>
                </a:solidFill>
                <a:effectLst>
                  <a:glow rad="101600">
                    <a:srgbClr val="FF0000">
                      <a:alpha val="60000"/>
                    </a:srgbClr>
                  </a:glow>
                </a:effectLst>
                <a:latin typeface="Berlin Sans FB Demi" pitchFamily="34" charset="0"/>
              </a:rPr>
              <a:t>quem aumenta o número de amigos </a:t>
            </a:r>
            <a:r>
              <a:rPr lang="pt-BR" sz="6000" b="1" dirty="0" smtClean="0">
                <a:solidFill>
                  <a:srgbClr val="FFFF00"/>
                </a:solidFill>
                <a:effectLst>
                  <a:glow rad="101600">
                    <a:srgbClr val="FF0000">
                      <a:alpha val="60000"/>
                    </a:srgbClr>
                  </a:glow>
                </a:effectLst>
                <a:latin typeface="Berlin Sans FB Demi" pitchFamily="34" charset="0"/>
              </a:rPr>
              <a:t>é sábio.</a:t>
            </a:r>
          </a:p>
        </p:txBody>
      </p:sp>
      <p:sp>
        <p:nvSpPr>
          <p:cNvPr id="4" name="Retângulo 3"/>
          <p:cNvSpPr/>
          <p:nvPr/>
        </p:nvSpPr>
        <p:spPr>
          <a:xfrm rot="506507">
            <a:off x="4461408" y="5626240"/>
            <a:ext cx="6335054" cy="1015663"/>
          </a:xfrm>
          <a:prstGeom prst="rect">
            <a:avLst/>
          </a:prstGeom>
        </p:spPr>
        <p:txBody>
          <a:bodyP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pt-BR" sz="6000" b="1" dirty="0" err="1" smtClean="0">
                <a:solidFill>
                  <a:srgbClr val="FFFF00"/>
                </a:solidFill>
                <a:effectLst>
                  <a:glow rad="101600">
                    <a:srgbClr val="FF0000">
                      <a:alpha val="60000"/>
                    </a:srgbClr>
                  </a:glow>
                </a:effectLst>
                <a:latin typeface="Berlin Sans FB Demi" pitchFamily="34" charset="0"/>
              </a:rPr>
              <a:t>Pv</a:t>
            </a:r>
            <a:r>
              <a:rPr lang="pt-BR" sz="6000" b="1" dirty="0" smtClean="0">
                <a:solidFill>
                  <a:srgbClr val="FFFF00"/>
                </a:solidFill>
                <a:effectLst>
                  <a:glow rad="101600">
                    <a:srgbClr val="FF0000">
                      <a:alpha val="60000"/>
                    </a:srgbClr>
                  </a:glow>
                </a:effectLst>
                <a:latin typeface="Berlin Sans FB Demi" pitchFamily="34" charset="0"/>
              </a:rPr>
              <a:t>. 11:30</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p:cNvSpPr/>
          <p:nvPr/>
        </p:nvSpPr>
        <p:spPr>
          <a:xfrm rot="21350137">
            <a:off x="124974" y="640011"/>
            <a:ext cx="9246418" cy="3778119"/>
          </a:xfrm>
          <a:prstGeom prst="rect">
            <a:avLst/>
          </a:prstGeom>
        </p:spPr>
        <p:txBody>
          <a:bodyP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pt-BR" sz="6000" b="1" dirty="0" smtClean="0">
                <a:solidFill>
                  <a:srgbClr val="FFFF00"/>
                </a:solidFill>
                <a:effectLst>
                  <a:glow rad="101600">
                    <a:srgbClr val="FF0000">
                      <a:alpha val="60000"/>
                    </a:srgbClr>
                  </a:glow>
                </a:effectLst>
                <a:latin typeface="Berlin Sans FB Demi" pitchFamily="34" charset="0"/>
              </a:rPr>
              <a:t>Se a nossa </a:t>
            </a:r>
            <a:r>
              <a:rPr lang="pt-BR" sz="6000" b="1" dirty="0" smtClean="0">
                <a:ln>
                  <a:solidFill>
                    <a:schemeClr val="bg1"/>
                  </a:solidFill>
                </a:ln>
                <a:solidFill>
                  <a:srgbClr val="FF0000"/>
                </a:solidFill>
                <a:effectLst>
                  <a:glow rad="101600">
                    <a:srgbClr val="FF0000">
                      <a:alpha val="60000"/>
                    </a:srgbClr>
                  </a:glow>
                </a:effectLst>
                <a:latin typeface="Berlin Sans FB Demi" pitchFamily="34" charset="0"/>
              </a:rPr>
              <a:t>maneira de viver agrada a Deus</a:t>
            </a:r>
            <a:r>
              <a:rPr lang="pt-BR" sz="6000" b="1" dirty="0" smtClean="0">
                <a:solidFill>
                  <a:srgbClr val="FFFF00"/>
                </a:solidFill>
                <a:effectLst>
                  <a:glow rad="101600">
                    <a:srgbClr val="FF0000">
                      <a:alpha val="60000"/>
                    </a:srgbClr>
                  </a:glow>
                </a:effectLst>
                <a:latin typeface="Berlin Sans FB Demi" pitchFamily="34" charset="0"/>
              </a:rPr>
              <a:t>, ele transforma nossos inimigos em AMIGOS.</a:t>
            </a:r>
          </a:p>
        </p:txBody>
      </p:sp>
      <p:sp>
        <p:nvSpPr>
          <p:cNvPr id="5" name="Retângulo 4"/>
          <p:cNvSpPr/>
          <p:nvPr/>
        </p:nvSpPr>
        <p:spPr>
          <a:xfrm rot="506507">
            <a:off x="4448480" y="5554232"/>
            <a:ext cx="6335054" cy="1015663"/>
          </a:xfrm>
          <a:prstGeom prst="rect">
            <a:avLst/>
          </a:prstGeom>
        </p:spPr>
        <p:txBody>
          <a:bodyP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pt-BR" sz="6000" b="1" dirty="0" err="1" smtClean="0">
                <a:solidFill>
                  <a:srgbClr val="FFFF00"/>
                </a:solidFill>
                <a:effectLst>
                  <a:glow rad="101600">
                    <a:srgbClr val="FF0000">
                      <a:alpha val="60000"/>
                    </a:srgbClr>
                  </a:glow>
                </a:effectLst>
                <a:latin typeface="Berlin Sans FB Demi" pitchFamily="34" charset="0"/>
              </a:rPr>
              <a:t>Pv</a:t>
            </a:r>
            <a:r>
              <a:rPr lang="pt-BR" sz="6000" b="1" dirty="0" smtClean="0">
                <a:solidFill>
                  <a:srgbClr val="FFFF00"/>
                </a:solidFill>
                <a:effectLst>
                  <a:glow rad="101600">
                    <a:srgbClr val="FF0000">
                      <a:alpha val="60000"/>
                    </a:srgbClr>
                  </a:glow>
                </a:effectLst>
                <a:latin typeface="Berlin Sans FB Demi" pitchFamily="34" charset="0"/>
              </a:rPr>
              <a:t>. 16:07</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rot="21350137">
            <a:off x="418435" y="88543"/>
            <a:ext cx="9246418" cy="2862322"/>
          </a:xfrm>
          <a:prstGeom prst="rect">
            <a:avLst/>
          </a:prstGeom>
        </p:spPr>
        <p:txBody>
          <a:bodyP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pt-BR" sz="6000" b="1" dirty="0" smtClean="0">
                <a:solidFill>
                  <a:srgbClr val="FFFF00"/>
                </a:solidFill>
                <a:effectLst>
                  <a:glow rad="101600">
                    <a:srgbClr val="FF0000">
                      <a:alpha val="60000"/>
                    </a:srgbClr>
                  </a:glow>
                </a:effectLst>
                <a:latin typeface="Berlin Sans FB Demi" pitchFamily="34" charset="0"/>
              </a:rPr>
              <a:t>Os amigos podem construir a história de nossas vidas.</a:t>
            </a:r>
          </a:p>
        </p:txBody>
      </p:sp>
      <p:pic>
        <p:nvPicPr>
          <p:cNvPr id="13315" name="Image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338" y="-26988"/>
            <a:ext cx="10328276"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rot="455948">
            <a:off x="638577" y="3839470"/>
            <a:ext cx="9246418" cy="1938992"/>
          </a:xfrm>
          <a:prstGeom prst="rect">
            <a:avLst/>
          </a:prstGeom>
        </p:spPr>
        <p:txBody>
          <a:bodyP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pt-BR" sz="6000" b="1" dirty="0" smtClean="0">
                <a:solidFill>
                  <a:srgbClr val="FFFF00"/>
                </a:solidFill>
                <a:effectLst>
                  <a:glow rad="101600">
                    <a:srgbClr val="FF0000">
                      <a:alpha val="60000"/>
                    </a:srgbClr>
                  </a:glow>
                </a:effectLst>
                <a:latin typeface="Berlin Sans FB Demi" pitchFamily="34" charset="0"/>
              </a:rPr>
              <a:t>...mas não é fácil ter amigos não é verdade!?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Horizonte">
  <a:themeElements>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te">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te">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271</TotalTime>
  <Words>552</Words>
  <Application>Microsoft Office PowerPoint</Application>
  <PresentationFormat>Apresentação na tela (4:3)</PresentationFormat>
  <Paragraphs>80</Paragraphs>
  <Slides>27</Slides>
  <Notes>10</Notes>
  <HiddenSlides>0</HiddenSlides>
  <MMClips>6</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27</vt:i4>
      </vt:variant>
    </vt:vector>
  </HeadingPairs>
  <TitlesOfParts>
    <vt:vector size="32" baseType="lpstr">
      <vt:lpstr>Arial</vt:lpstr>
      <vt:lpstr>Arial Narrow</vt:lpstr>
      <vt:lpstr>Berlin Sans FB Demi</vt:lpstr>
      <vt:lpstr>Calibri</vt:lpstr>
      <vt:lpstr>Horizonte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PE2013-C34-AMIGOS</dc:title>
  <dc:subject>PASTOR DE ESCOLA</dc:subject>
  <dc:creator>Pr. MARCELO AUGUSTO DE CARVALHO</dc:creator>
  <cp:keywords>www.4tons.com</cp:keywords>
  <dc:description>COMÉRCIO PROIBIDO. USO PESSOAL</dc:description>
  <cp:lastModifiedBy>pr. marcelo carvalho</cp:lastModifiedBy>
  <cp:revision>61</cp:revision>
  <dcterms:created xsi:type="dcterms:W3CDTF">2013-06-14T14:30:49Z</dcterms:created>
  <dcterms:modified xsi:type="dcterms:W3CDTF">2015-02-22T15:26:21Z</dcterms:modified>
  <cp:category>CAPELAS 2013</cp:category>
</cp:coreProperties>
</file>