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7"/>
  </p:notesMasterIdLst>
  <p:sldIdLst>
    <p:sldId id="603" r:id="rId2"/>
    <p:sldId id="604" r:id="rId3"/>
    <p:sldId id="605" r:id="rId4"/>
    <p:sldId id="606" r:id="rId5"/>
    <p:sldId id="607" r:id="rId6"/>
    <p:sldId id="327" r:id="rId7"/>
    <p:sldId id="328" r:id="rId8"/>
    <p:sldId id="572" r:id="rId9"/>
    <p:sldId id="329" r:id="rId10"/>
    <p:sldId id="330" r:id="rId11"/>
    <p:sldId id="580" r:id="rId12"/>
    <p:sldId id="331" r:id="rId13"/>
    <p:sldId id="332" r:id="rId14"/>
    <p:sldId id="581" r:id="rId15"/>
    <p:sldId id="333" r:id="rId16"/>
    <p:sldId id="334" r:id="rId17"/>
    <p:sldId id="582" r:id="rId18"/>
    <p:sldId id="335" r:id="rId19"/>
    <p:sldId id="336" r:id="rId20"/>
    <p:sldId id="583" r:id="rId21"/>
    <p:sldId id="337" r:id="rId22"/>
    <p:sldId id="338" r:id="rId23"/>
    <p:sldId id="576" r:id="rId24"/>
    <p:sldId id="339" r:id="rId25"/>
    <p:sldId id="340" r:id="rId26"/>
    <p:sldId id="584" r:id="rId27"/>
    <p:sldId id="422" r:id="rId28"/>
    <p:sldId id="423" r:id="rId29"/>
    <p:sldId id="585" r:id="rId30"/>
    <p:sldId id="528" r:id="rId31"/>
    <p:sldId id="550" r:id="rId32"/>
    <p:sldId id="586" r:id="rId33"/>
    <p:sldId id="529" r:id="rId34"/>
    <p:sldId id="551" r:id="rId35"/>
    <p:sldId id="587" r:id="rId36"/>
    <p:sldId id="530" r:id="rId37"/>
    <p:sldId id="577" r:id="rId38"/>
    <p:sldId id="578" r:id="rId39"/>
    <p:sldId id="531" r:id="rId40"/>
    <p:sldId id="553" r:id="rId41"/>
    <p:sldId id="588" r:id="rId42"/>
    <p:sldId id="532" r:id="rId43"/>
    <p:sldId id="554" r:id="rId44"/>
    <p:sldId id="589" r:id="rId45"/>
    <p:sldId id="533" r:id="rId46"/>
    <p:sldId id="555" r:id="rId47"/>
    <p:sldId id="590" r:id="rId48"/>
    <p:sldId id="534" r:id="rId49"/>
    <p:sldId id="556" r:id="rId50"/>
    <p:sldId id="591" r:id="rId51"/>
    <p:sldId id="535" r:id="rId52"/>
    <p:sldId id="557" r:id="rId53"/>
    <p:sldId id="579" r:id="rId54"/>
    <p:sldId id="536" r:id="rId55"/>
    <p:sldId id="558" r:id="rId56"/>
    <p:sldId id="592" r:id="rId57"/>
    <p:sldId id="537" r:id="rId58"/>
    <p:sldId id="559" r:id="rId59"/>
    <p:sldId id="593" r:id="rId60"/>
    <p:sldId id="538" r:id="rId61"/>
    <p:sldId id="560" r:id="rId62"/>
    <p:sldId id="594" r:id="rId63"/>
    <p:sldId id="539" r:id="rId64"/>
    <p:sldId id="561" r:id="rId65"/>
    <p:sldId id="574" r:id="rId66"/>
    <p:sldId id="540" r:id="rId67"/>
    <p:sldId id="562" r:id="rId68"/>
    <p:sldId id="595" r:id="rId69"/>
    <p:sldId id="541" r:id="rId70"/>
    <p:sldId id="563" r:id="rId71"/>
    <p:sldId id="596" r:id="rId72"/>
    <p:sldId id="542" r:id="rId73"/>
    <p:sldId id="564" r:id="rId74"/>
    <p:sldId id="597" r:id="rId75"/>
    <p:sldId id="543" r:id="rId76"/>
    <p:sldId id="565" r:id="rId77"/>
    <p:sldId id="598" r:id="rId78"/>
    <p:sldId id="544" r:id="rId79"/>
    <p:sldId id="566" r:id="rId80"/>
    <p:sldId id="573" r:id="rId81"/>
    <p:sldId id="545" r:id="rId82"/>
    <p:sldId id="567" r:id="rId83"/>
    <p:sldId id="599" r:id="rId84"/>
    <p:sldId id="546" r:id="rId85"/>
    <p:sldId id="568" r:id="rId86"/>
    <p:sldId id="600" r:id="rId87"/>
    <p:sldId id="547" r:id="rId88"/>
    <p:sldId id="569" r:id="rId89"/>
    <p:sldId id="601" r:id="rId90"/>
    <p:sldId id="548" r:id="rId91"/>
    <p:sldId id="570" r:id="rId92"/>
    <p:sldId id="575" r:id="rId93"/>
    <p:sldId id="549" r:id="rId94"/>
    <p:sldId id="571" r:id="rId95"/>
    <p:sldId id="602" r:id="rId9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99FF"/>
    <a:srgbClr val="66FF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presProps" Target="presProps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605905D-5EA9-4209-8E22-B0B036C39F69}" type="datetimeFigureOut">
              <a:rPr lang="pt-BR"/>
              <a:pPr>
                <a:defRPr/>
              </a:pPr>
              <a:t>22/02/2015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dirty="0" smtClean="0"/>
              <a:t>Clique para editar o texto mestre</a:t>
            </a:r>
          </a:p>
          <a:p>
            <a:pPr lvl="1"/>
            <a:r>
              <a:rPr lang="pt-BR" noProof="0" dirty="0" smtClean="0"/>
              <a:t>Segundo nível</a:t>
            </a:r>
          </a:p>
          <a:p>
            <a:pPr lvl="2"/>
            <a:r>
              <a:rPr lang="pt-BR" noProof="0" dirty="0" smtClean="0"/>
              <a:t>Terceiro nível</a:t>
            </a:r>
          </a:p>
          <a:p>
            <a:pPr lvl="3"/>
            <a:r>
              <a:rPr lang="pt-BR" noProof="0" dirty="0" smtClean="0"/>
              <a:t>Quarto nível</a:t>
            </a:r>
          </a:p>
          <a:p>
            <a:pPr lvl="4"/>
            <a:r>
              <a:rPr lang="pt-BR" noProof="0" dirty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907E883-D017-4263-BD23-34D9CF50EDB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996230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www.4tons.com</a:t>
            </a:r>
          </a:p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Pr. Marcelo Augusto de Carvalho</a:t>
            </a:r>
          </a:p>
          <a:p>
            <a:pPr eaLnBrk="1" hangingPunct="1">
              <a:spcBef>
                <a:spcPct val="0"/>
              </a:spcBef>
            </a:pPr>
            <a:endParaRPr lang="pt-BR" altLang="pt-BR" b="1" smtClean="0"/>
          </a:p>
          <a:p>
            <a:pPr eaLnBrk="1" hangingPunct="1">
              <a:spcBef>
                <a:spcPct val="0"/>
              </a:spcBef>
            </a:pPr>
            <a:r>
              <a:rPr lang="pt-BR" altLang="pt-BR" b="1" smtClean="0"/>
              <a:t>14</a:t>
            </a:r>
          </a:p>
          <a:p>
            <a:pPr algn="r" eaLnBrk="1" hangingPunct="1">
              <a:spcBef>
                <a:spcPct val="0"/>
              </a:spcBef>
            </a:pPr>
            <a:r>
              <a:rPr lang="pt-BR" altLang="pt-BR" b="1" smtClean="0"/>
              <a:t>21/11/2012</a:t>
            </a:r>
          </a:p>
          <a:p>
            <a:pPr algn="r" eaLnBrk="1" hangingPunct="1">
              <a:spcBef>
                <a:spcPct val="0"/>
              </a:spcBef>
            </a:pPr>
            <a:endParaRPr lang="pt-BR" altLang="pt-BR" b="1" smtClean="0"/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1- TODAS AS TURMAS CONTRA SI: do 6 ao 3 do Médio competirão entre si. Assim nunca contarão aos outros as perguntas.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2- CADA TURMA COM 4 PLACAS NA MÃO DO REPRESENTANTE DE CLASSE. Eles lêem a pergunta em silêncio, as opções e juntos decidem pela resposta em 30 segundos.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3- LEVANTAR AS PLACAS AO MESMO TEMPO: isto evita que um copie do outro a resposta.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4- VOCÊ MARCA NO GABARITO A RESPOSTA DE CADA TURMA E GUARDA CONSIGO A PONTUAÇÃO DE CADA DIA. É ACUMULATIVA.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5- DEPOIS DÁ A RESPOSTA CERTA  NO SLIDE SEGUINTE.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6- PRÊMIOS: bombom pra turma que ganhou naquele dia, e uma sorvetada pra quem ganhou no semestre todo.</a:t>
            </a:r>
          </a:p>
        </p:txBody>
      </p:sp>
      <p:sp>
        <p:nvSpPr>
          <p:cNvPr id="1013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355A6E0-6727-453B-B825-23DF9C68A406}" type="slidenum">
              <a:rPr lang="pt-BR" altLang="pt-BR"/>
              <a:pPr eaLnBrk="1" hangingPunct="1"/>
              <a:t>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81611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240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8C4F13E-CA34-4C6C-98F8-F8C03F6097E5}" type="slidenum">
              <a:rPr lang="pt-BR" altLang="pt-BR"/>
              <a:pPr eaLnBrk="1" hangingPunct="1"/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36056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34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4432C60-6FEC-447E-95AA-3F3298711E4A}" type="slidenum">
              <a:rPr lang="pt-BR" altLang="pt-BR"/>
              <a:pPr eaLnBrk="1" hangingPunct="1"/>
              <a:t>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93826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785605-0CAD-481B-9C49-8F3BA7B55ED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69114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0AEB65-A541-4F50-93D0-C0579341171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01319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36748B-B181-4C66-A4F8-230B6C3AC62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10733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A857D5-265E-49DD-BA63-5BBB6BDF7AD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99875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187F83-7C9A-4ACC-8DE9-9583FABA1D1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66558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4BD668-4366-48BD-9BDB-DB76B2E06C3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97101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43FEAF-9C95-49C4-B904-E63F1A6F2D6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5600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C8CC5E-D199-451E-A7E2-281C08DB32F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61286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1C3329-980C-4D9A-AFEA-5FA8535D5C9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36329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1AFF7E-08B0-4FFA-9975-0DCB938990B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64350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9D91BD-944E-469C-88FE-8E2920A40F1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03476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3948FDC-B25E-455B-8EBC-6FA6CA17E5C2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759" y="1268760"/>
            <a:ext cx="6085319" cy="26776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spcBef>
                <a:spcPts val="0"/>
              </a:spcBef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spcBef>
                <a:spcPts val="0"/>
              </a:spcBef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spcBef>
                <a:spcPts val="600"/>
              </a:spcBef>
              <a:defRPr/>
            </a:pPr>
            <a:r>
              <a:rPr lang="pt-BR" sz="6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7772400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Hotmail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Youtube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Yahoo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Facebook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pic>
        <p:nvPicPr>
          <p:cNvPr id="122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7772400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Hotmail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Youtube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Yahoo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Facebook</a:t>
            </a:r>
            <a:endParaRPr lang="pt-BR" altLang="pt-BR" sz="6000" smtClean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pic>
        <p:nvPicPr>
          <p:cNvPr id="133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39893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Essa dança é a estrela das FESTAS JUNINAS?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Hip Hop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Quadrilha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Balet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Funk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53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Hip Hop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Quadrilha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Balet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Funk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63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4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Nessa antiga TV infantil, todos os personagens são CANINOS?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482013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TV Osso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TV Canil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TV Colosso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TV Cachorrada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84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482013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TV Osso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TV Canil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TV Colosso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TV Cachorrada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94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5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É a maior e mais importante ilha da POLINÉSIA FRANCESA?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Havaí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Cancún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Albatroz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Taiti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215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Regras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Havaí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Cancún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Albatroz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Taiti</a:t>
            </a:r>
            <a:endParaRPr lang="pt-BR" altLang="pt-BR" sz="6600" smtClean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pic>
        <p:nvPicPr>
          <p:cNvPr id="2253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6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43075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Na história bíblica de José, do Egito, com que tipo de planta sonhou o copeiro de Faraó?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38835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Uma videira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Uma palmeira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Um coqueiro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Uma mangueira</a:t>
            </a:r>
          </a:p>
        </p:txBody>
      </p:sp>
      <p:pic>
        <p:nvPicPr>
          <p:cNvPr id="2457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38835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Uma videira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Uma palmeira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Um coqueiro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Uma mangueira</a:t>
            </a:r>
          </a:p>
        </p:txBody>
      </p:sp>
      <p:pic>
        <p:nvPicPr>
          <p:cNvPr id="2560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7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Terceira maior metrópole canadense onde é possível ir à praia e também esquiar?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772400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Quebec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Montreal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Toronto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Vancouver</a:t>
            </a:r>
          </a:p>
        </p:txBody>
      </p:sp>
      <p:pic>
        <p:nvPicPr>
          <p:cNvPr id="2765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7772400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Quebec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Montreal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Toronto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Vancouver</a:t>
            </a:r>
          </a:p>
        </p:txBody>
      </p:sp>
      <p:pic>
        <p:nvPicPr>
          <p:cNvPr id="286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8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Entre os combustíveis usados no Brasil, qual é o menos poluente?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Álcool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Gasolina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Gás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Diesel</a:t>
            </a:r>
          </a:p>
        </p:txBody>
      </p:sp>
      <p:pic>
        <p:nvPicPr>
          <p:cNvPr id="3072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Álcool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Gasolina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Gás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Diesel</a:t>
            </a:r>
          </a:p>
        </p:txBody>
      </p:sp>
      <p:pic>
        <p:nvPicPr>
          <p:cNvPr id="317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solidFill>
                  <a:schemeClr val="bg1"/>
                </a:solidFill>
                <a:latin typeface="Forte" panose="03060902040502070203" pitchFamily="66" charset="0"/>
              </a:rPr>
              <a:t>Regras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8459787" cy="5257800"/>
          </a:xfrm>
        </p:spPr>
        <p:txBody>
          <a:bodyPr/>
          <a:lstStyle/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Ler as perguntas em silêncio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Pensar e responder em conjunto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Levantar as placas todas as turmas no mesmo momento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Quem somar mais pontos da semana, brinde!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Quem somar mais pontos no semestre...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Barulho demais = 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9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Nome do elevador que em Salvador liga a cidade alta à cidade baixa?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Antônio Carlos Magalhães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Lacerda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Severino Freitas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Rui Barbosa</a:t>
            </a:r>
          </a:p>
        </p:txBody>
      </p:sp>
      <p:pic>
        <p:nvPicPr>
          <p:cNvPr id="3379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Antônio Carlos Magalhães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Lacerda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Severino Freitas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Rui Barbosa</a:t>
            </a:r>
          </a:p>
        </p:txBody>
      </p:sp>
      <p:pic>
        <p:nvPicPr>
          <p:cNvPr id="348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10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Criador dos conceitos “inconsciente”, “narcisismo” e “complexo de Édipo”?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57338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Carl Jung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Augusto Cury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Freud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Roberto Shinyashiki</a:t>
            </a:r>
          </a:p>
        </p:txBody>
      </p:sp>
      <p:pic>
        <p:nvPicPr>
          <p:cNvPr id="3686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57338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Carl Jung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Augusto Cury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Freud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Roberto Shinyashiki</a:t>
            </a:r>
          </a:p>
        </p:txBody>
      </p:sp>
      <p:pic>
        <p:nvPicPr>
          <p:cNvPr id="378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11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Na véspera de sua saída do Egito, que comeram os israelitas?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532812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800" b="1" smtClean="0">
                <a:solidFill>
                  <a:srgbClr val="FFFFFF"/>
                </a:solidFill>
                <a:latin typeface="Georgia" panose="02040502050405020303" pitchFamily="18" charset="0"/>
              </a:rPr>
              <a:t>Vinho e carne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Vinho e palmito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Carne, pão e ervas amargas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Maná</a:t>
            </a:r>
          </a:p>
        </p:txBody>
      </p:sp>
      <p:pic>
        <p:nvPicPr>
          <p:cNvPr id="399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532812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800" b="1" smtClean="0">
                <a:solidFill>
                  <a:srgbClr val="FFFFFF"/>
                </a:solidFill>
                <a:latin typeface="Georgia" panose="02040502050405020303" pitchFamily="18" charset="0"/>
              </a:rPr>
              <a:t>Vinho e carne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Vinho e palmito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8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Carne, pão e ervas amargas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Maná</a:t>
            </a:r>
          </a:p>
        </p:txBody>
      </p:sp>
      <p:pic>
        <p:nvPicPr>
          <p:cNvPr id="409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12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Produto vendido com o slogan: “É o puro creme do milho e vem de Piracicaba”?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Placar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Mingau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Pamonha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Sorvete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Bombom</a:t>
            </a:r>
          </a:p>
        </p:txBody>
      </p:sp>
      <p:pic>
        <p:nvPicPr>
          <p:cNvPr id="4301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Mingau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Pamonha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Sorvete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Bombom</a:t>
            </a:r>
          </a:p>
        </p:txBody>
      </p:sp>
      <p:pic>
        <p:nvPicPr>
          <p:cNvPr id="440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13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Samuel Morse foi o inventor do: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Telefone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Telescópio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Telégrafo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Telegrama</a:t>
            </a:r>
          </a:p>
        </p:txBody>
      </p:sp>
      <p:pic>
        <p:nvPicPr>
          <p:cNvPr id="4608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Telefone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Telescópio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Telégrafo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Telegrama</a:t>
            </a:r>
          </a:p>
        </p:txBody>
      </p:sp>
      <p:pic>
        <p:nvPicPr>
          <p:cNvPr id="471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14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Numa estante de livros, quem é chamado de “Pai dos Burros”?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 Enciclopédia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 Romance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 Ficção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 Dicionário</a:t>
            </a:r>
          </a:p>
        </p:txBody>
      </p:sp>
      <p:pic>
        <p:nvPicPr>
          <p:cNvPr id="4915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 Enciclopédia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 Romance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 Ficção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 Dicionário</a:t>
            </a:r>
          </a:p>
        </p:txBody>
      </p:sp>
      <p:pic>
        <p:nvPicPr>
          <p:cNvPr id="5017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15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Narrador esportivo que criou o bordão “pelo amor dos meus filhinhos”?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Kleber Machado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Luciano do Valle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Silvio Luis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Galvão Bueno</a:t>
            </a:r>
          </a:p>
        </p:txBody>
      </p:sp>
      <p:pic>
        <p:nvPicPr>
          <p:cNvPr id="5222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solidFill>
                  <a:schemeClr val="bg1"/>
                </a:solidFill>
                <a:latin typeface="Forte" panose="03060902040502070203" pitchFamily="66" charset="0"/>
              </a:rPr>
              <a:t>Placar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57338"/>
            <a:ext cx="3873500" cy="4997450"/>
          </a:xfrm>
        </p:spPr>
        <p:txBody>
          <a:bodyPr/>
          <a:lstStyle/>
          <a:p>
            <a:pPr eaLnBrk="1" hangingPunct="1"/>
            <a:r>
              <a:rPr lang="pt-BR" altLang="pt-BR" sz="3600" b="1" smtClean="0">
                <a:solidFill>
                  <a:schemeClr val="bg1"/>
                </a:solidFill>
                <a:latin typeface="Georgia" panose="02040502050405020303" pitchFamily="18" charset="0"/>
              </a:rPr>
              <a:t> 6ª 35</a:t>
            </a:r>
          </a:p>
          <a:p>
            <a:pPr eaLnBrk="1" hangingPunct="1"/>
            <a:r>
              <a:rPr lang="pt-BR" altLang="pt-BR" sz="3600" b="1" smtClean="0">
                <a:solidFill>
                  <a:schemeClr val="bg1"/>
                </a:solidFill>
                <a:latin typeface="Georgia" panose="02040502050405020303" pitchFamily="18" charset="0"/>
              </a:rPr>
              <a:t> 6B 46</a:t>
            </a:r>
          </a:p>
          <a:p>
            <a:pPr eaLnBrk="1" hangingPunct="1"/>
            <a:r>
              <a:rPr lang="pt-BR" altLang="pt-BR" sz="3600" b="1" smtClean="0">
                <a:solidFill>
                  <a:schemeClr val="bg1"/>
                </a:solidFill>
                <a:latin typeface="Georgia" panose="02040502050405020303" pitchFamily="18" charset="0"/>
              </a:rPr>
              <a:t> 7ª 46</a:t>
            </a:r>
          </a:p>
          <a:p>
            <a:pPr eaLnBrk="1" hangingPunct="1"/>
            <a:r>
              <a:rPr lang="pt-BR" altLang="pt-BR" sz="3600" b="1" smtClean="0">
                <a:solidFill>
                  <a:schemeClr val="bg1"/>
                </a:solidFill>
                <a:latin typeface="Georgia" panose="02040502050405020303" pitchFamily="18" charset="0"/>
              </a:rPr>
              <a:t> 7B 40</a:t>
            </a:r>
          </a:p>
          <a:p>
            <a:pPr eaLnBrk="1" hangingPunct="1"/>
            <a:r>
              <a:rPr lang="pt-BR" altLang="pt-BR" sz="3600" b="1" smtClean="0">
                <a:solidFill>
                  <a:schemeClr val="bg1"/>
                </a:solidFill>
                <a:latin typeface="Georgia" panose="02040502050405020303" pitchFamily="18" charset="0"/>
              </a:rPr>
              <a:t> 7 C 39</a:t>
            </a:r>
          </a:p>
          <a:p>
            <a:pPr eaLnBrk="1" hangingPunct="1"/>
            <a:r>
              <a:rPr lang="pt-BR" altLang="pt-BR" sz="3600" b="1" smtClean="0">
                <a:solidFill>
                  <a:schemeClr val="bg1"/>
                </a:solidFill>
                <a:latin typeface="Georgia" panose="02040502050405020303" pitchFamily="18" charset="0"/>
              </a:rPr>
              <a:t> 8ª 44</a:t>
            </a:r>
          </a:p>
          <a:p>
            <a:pPr eaLnBrk="1" hangingPunct="1"/>
            <a:r>
              <a:rPr lang="pt-BR" altLang="pt-BR" sz="3600" b="1" smtClean="0">
                <a:solidFill>
                  <a:schemeClr val="bg1"/>
                </a:solidFill>
                <a:latin typeface="Georgia" panose="02040502050405020303" pitchFamily="18" charset="0"/>
              </a:rPr>
              <a:t> 8 C 42</a:t>
            </a:r>
          </a:p>
          <a:p>
            <a:pPr eaLnBrk="1" hangingPunct="1"/>
            <a:r>
              <a:rPr lang="pt-BR" altLang="pt-BR" sz="3600" b="1" smtClean="0">
                <a:solidFill>
                  <a:schemeClr val="bg1"/>
                </a:solidFill>
                <a:latin typeface="Georgia" panose="02040502050405020303" pitchFamily="18" charset="0"/>
              </a:rPr>
              <a:t> 8B 44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875213" y="1557338"/>
            <a:ext cx="3873500" cy="499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defRPr/>
            </a:pPr>
            <a:r>
              <a:rPr lang="pt-BR" sz="3600" b="1" kern="0" dirty="0" smtClean="0">
                <a:solidFill>
                  <a:schemeClr val="bg1"/>
                </a:solidFill>
                <a:latin typeface="Georgia" pitchFamily="18" charset="0"/>
              </a:rPr>
              <a:t> 9ª 41</a:t>
            </a:r>
          </a:p>
          <a:p>
            <a:pPr eaLnBrk="1" hangingPunct="1">
              <a:defRPr/>
            </a:pPr>
            <a:r>
              <a:rPr lang="pt-BR" sz="3600" b="1" kern="0" dirty="0" smtClean="0">
                <a:solidFill>
                  <a:schemeClr val="bg1"/>
                </a:solidFill>
                <a:latin typeface="Georgia" pitchFamily="18" charset="0"/>
              </a:rPr>
              <a:t> 9B 52</a:t>
            </a:r>
          </a:p>
          <a:p>
            <a:pPr eaLnBrk="1" hangingPunct="1">
              <a:defRPr/>
            </a:pPr>
            <a:r>
              <a:rPr lang="pt-BR" sz="3600" b="1" kern="0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pt-BR" sz="3600" b="1" kern="0" dirty="0" smtClean="0">
                <a:solidFill>
                  <a:schemeClr val="bg1"/>
                </a:solidFill>
                <a:latin typeface="Georgia" pitchFamily="18" charset="0"/>
              </a:rPr>
              <a:t>9 C 42</a:t>
            </a:r>
          </a:p>
          <a:p>
            <a:pPr eaLnBrk="1" hangingPunct="1">
              <a:defRPr/>
            </a:pPr>
            <a:r>
              <a:rPr lang="pt-BR" sz="3600" b="1" kern="0" dirty="0" smtClean="0">
                <a:solidFill>
                  <a:schemeClr val="bg1"/>
                </a:solidFill>
                <a:latin typeface="Georgia" pitchFamily="18" charset="0"/>
              </a:rPr>
              <a:t> 1ª 43</a:t>
            </a:r>
          </a:p>
          <a:p>
            <a:pPr eaLnBrk="1" hangingPunct="1">
              <a:defRPr/>
            </a:pPr>
            <a:r>
              <a:rPr lang="pt-BR" sz="3600" b="1" kern="0" dirty="0" smtClean="0">
                <a:solidFill>
                  <a:schemeClr val="bg1"/>
                </a:solidFill>
                <a:latin typeface="Georgia" pitchFamily="18" charset="0"/>
              </a:rPr>
              <a:t> 1B 48</a:t>
            </a:r>
          </a:p>
          <a:p>
            <a:pPr eaLnBrk="1" hangingPunct="1">
              <a:defRPr/>
            </a:pPr>
            <a:r>
              <a:rPr lang="pt-BR" sz="3600" b="1" kern="0" dirty="0" smtClean="0">
                <a:solidFill>
                  <a:schemeClr val="bg1"/>
                </a:solidFill>
                <a:latin typeface="Georgia" pitchFamily="18" charset="0"/>
              </a:rPr>
              <a:t> 2ª 60</a:t>
            </a:r>
          </a:p>
          <a:p>
            <a:pPr eaLnBrk="1" hangingPunct="1">
              <a:defRPr/>
            </a:pPr>
            <a:r>
              <a:rPr lang="pt-BR" sz="3600" b="1" kern="0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pt-BR" sz="3600" b="1" kern="0" dirty="0" smtClean="0">
                <a:solidFill>
                  <a:schemeClr val="bg1"/>
                </a:solidFill>
                <a:latin typeface="Georgia" pitchFamily="18" charset="0"/>
              </a:rPr>
              <a:t>2B 56</a:t>
            </a:r>
          </a:p>
          <a:p>
            <a:pPr eaLnBrk="1" hangingPunct="1">
              <a:defRPr/>
            </a:pPr>
            <a:r>
              <a:rPr lang="pt-BR" sz="3600" b="1" kern="0" dirty="0" smtClean="0">
                <a:solidFill>
                  <a:schemeClr val="bg1"/>
                </a:solidFill>
                <a:latin typeface="Georgia" pitchFamily="18" charset="0"/>
              </a:rPr>
              <a:t> 3ª 63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Kleber Machado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Luciano do Valle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Silvio Luis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Galvão Bueno</a:t>
            </a:r>
          </a:p>
        </p:txBody>
      </p:sp>
      <p:pic>
        <p:nvPicPr>
          <p:cNvPr id="5325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16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00200"/>
            <a:ext cx="8461375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200" b="1" smtClean="0">
                <a:latin typeface="Georgia" panose="02040502050405020303" pitchFamily="18" charset="0"/>
              </a:rPr>
              <a:t> Que alimento Jesus comeu com Seus amigos, pouco depois de Sua ressurreição? 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Peixe e pão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Vinho e carne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Salada e ovos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Palmito e ovos</a:t>
            </a:r>
          </a:p>
        </p:txBody>
      </p:sp>
      <p:pic>
        <p:nvPicPr>
          <p:cNvPr id="552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Peixe e pão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Vinho e carne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Salada e ovos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Palmito e ovos</a:t>
            </a:r>
          </a:p>
        </p:txBody>
      </p:sp>
      <p:pic>
        <p:nvPicPr>
          <p:cNvPr id="5632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17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A que estado brasileiro pertence o arquipélago FERNANDO DE NORONHA?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Bahia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Pernambuco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Sergipe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Ceará</a:t>
            </a:r>
          </a:p>
        </p:txBody>
      </p:sp>
      <p:pic>
        <p:nvPicPr>
          <p:cNvPr id="5837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Bahia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Pernambuco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Sergipe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Ceará</a:t>
            </a:r>
          </a:p>
        </p:txBody>
      </p:sp>
      <p:pic>
        <p:nvPicPr>
          <p:cNvPr id="5939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18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O monarca do carnaval é o: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Rei de Copas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Rei Charles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Rei Momo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Rei Zumbi</a:t>
            </a:r>
          </a:p>
        </p:txBody>
      </p:sp>
      <p:pic>
        <p:nvPicPr>
          <p:cNvPr id="614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Rei de Copas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Rei Charles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Rei Momo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Rei Zumbi</a:t>
            </a:r>
          </a:p>
        </p:txBody>
      </p:sp>
      <p:pic>
        <p:nvPicPr>
          <p:cNvPr id="6246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600200"/>
            <a:ext cx="8229600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Conforme Gênesis 2.7, de que dois elementos Se serviu Deus para fazer do homem uma alma vivente?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19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Cidade paulista onde acontece o Festival Internacional de Inverno?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Barretos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Sorocaba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Campos Do Jordão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Campinas</a:t>
            </a:r>
          </a:p>
        </p:txBody>
      </p:sp>
      <p:pic>
        <p:nvPicPr>
          <p:cNvPr id="645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Barretos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Sorocaba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Campos Do Jordão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Campinas</a:t>
            </a:r>
          </a:p>
        </p:txBody>
      </p:sp>
      <p:pic>
        <p:nvPicPr>
          <p:cNvPr id="655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20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Conforme Malaquias 3, quanto de nosso salário deve ser devolvido a Deus?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Nada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5%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10%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Tudo</a:t>
            </a:r>
          </a:p>
        </p:txBody>
      </p:sp>
      <p:pic>
        <p:nvPicPr>
          <p:cNvPr id="675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Nada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5%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10%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Tudo</a:t>
            </a:r>
          </a:p>
        </p:txBody>
      </p:sp>
      <p:pic>
        <p:nvPicPr>
          <p:cNvPr id="6861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21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Em que ano do século XX foi instaurado no Brasil o REGIME MILITAR?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1960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1964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1970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1984</a:t>
            </a:r>
          </a:p>
        </p:txBody>
      </p:sp>
      <p:pic>
        <p:nvPicPr>
          <p:cNvPr id="706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1960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1964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1970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1984</a:t>
            </a:r>
          </a:p>
        </p:txBody>
      </p:sp>
      <p:pic>
        <p:nvPicPr>
          <p:cNvPr id="7168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22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Hormônio masculino?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Barro + Fôlego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Pó + Vidas Passadas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Luz + Gases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Fogo + Água</a:t>
            </a:r>
          </a:p>
        </p:txBody>
      </p:sp>
      <p:pic>
        <p:nvPicPr>
          <p:cNvPr id="92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Testosterona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Estrógeno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Progesterona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Macrobiótico</a:t>
            </a:r>
          </a:p>
        </p:txBody>
      </p:sp>
      <p:pic>
        <p:nvPicPr>
          <p:cNvPr id="7373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Testosterona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Estrógeno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Progesterona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Macrobiótico</a:t>
            </a:r>
          </a:p>
        </p:txBody>
      </p:sp>
      <p:pic>
        <p:nvPicPr>
          <p:cNvPr id="7475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23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Nome do evento onde cidades do mundo todo apagam as luzes por uma hora?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Hora do Silêncio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Reza das Seis Horas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Dia de Ação de Graças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Hora do Planeta</a:t>
            </a:r>
          </a:p>
        </p:txBody>
      </p:sp>
      <p:pic>
        <p:nvPicPr>
          <p:cNvPr id="7680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Hora do Silêncio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Reza das Seis Horas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Dia de Ação de Graças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Hora do Planeta</a:t>
            </a:r>
          </a:p>
        </p:txBody>
      </p:sp>
      <p:pic>
        <p:nvPicPr>
          <p:cNvPr id="7782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24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00200"/>
            <a:ext cx="8459787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5400" b="1" smtClean="0">
                <a:latin typeface="Georgia" panose="02040502050405020303" pitchFamily="18" charset="0"/>
              </a:rPr>
              <a:t> Nos anos 90, o movimento estudantil “Os caras pintadas” reivindicavam a saída de que presidente brasileiro?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José Sarney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Fernando Henrique Cardoso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Fernando Collor de Melo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Itamar Franco</a:t>
            </a:r>
          </a:p>
        </p:txBody>
      </p:sp>
      <p:pic>
        <p:nvPicPr>
          <p:cNvPr id="798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José Sarney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Fernando Henrique Cardoso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Fernando Collor de Melo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Itamar Franco</a:t>
            </a:r>
          </a:p>
        </p:txBody>
      </p:sp>
      <p:pic>
        <p:nvPicPr>
          <p:cNvPr id="808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25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5400" b="1" smtClean="0">
                <a:latin typeface="Georgia" panose="02040502050405020303" pitchFamily="18" charset="0"/>
              </a:rPr>
              <a:t> Segundo Eclesiastes 12.7, quando morremos, o que acontece com nosso corpo e espírito?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Corpo volta ao pó, o fôlego volta a Deus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Reencarna em insetos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Transporta-se para outra galáxia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Vira alma penada</a:t>
            </a:r>
          </a:p>
        </p:txBody>
      </p:sp>
      <p:pic>
        <p:nvPicPr>
          <p:cNvPr id="829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</a:rPr>
              <a:t>Barro + Fôlego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Pó + Vidas Passadas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Luz + Gases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Fogo + Água</a:t>
            </a:r>
          </a:p>
        </p:txBody>
      </p:sp>
      <p:pic>
        <p:nvPicPr>
          <p:cNvPr id="102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</a:rPr>
              <a:t>Corpo volta ao pó, o fôlego volta a Deus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Reencarna em insetos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Transporta-se para outra galáxia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Vira alma penada</a:t>
            </a:r>
          </a:p>
        </p:txBody>
      </p:sp>
      <p:pic>
        <p:nvPicPr>
          <p:cNvPr id="8397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26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Em que país da Europa o Brasil combateu na Segunda Guerra Mundial?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Inglaterra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França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Alemanha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Itália</a:t>
            </a:r>
          </a:p>
        </p:txBody>
      </p:sp>
      <p:pic>
        <p:nvPicPr>
          <p:cNvPr id="860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Inglaterra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França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Alemanha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Itália</a:t>
            </a:r>
          </a:p>
        </p:txBody>
      </p:sp>
      <p:pic>
        <p:nvPicPr>
          <p:cNvPr id="870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27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141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Segunda cidade japonesa onde caiu A BOMBA ATÔMICA jogada pelos americanos em 1945?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Kobe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Nagasaki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Tókio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Susuka</a:t>
            </a:r>
          </a:p>
        </p:txBody>
      </p:sp>
      <p:pic>
        <p:nvPicPr>
          <p:cNvPr id="890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Kobe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Nagasaki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Tókio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Susuka</a:t>
            </a:r>
          </a:p>
        </p:txBody>
      </p:sp>
      <p:pic>
        <p:nvPicPr>
          <p:cNvPr id="901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28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Qual time do futebol paulista é conhecido como “azulão”?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Santo André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Guaratinguetá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Portuguesa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São Caetano</a:t>
            </a:r>
          </a:p>
        </p:txBody>
      </p:sp>
      <p:pic>
        <p:nvPicPr>
          <p:cNvPr id="921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Santo André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Guaratinguetá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Portuguesa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São Caetano</a:t>
            </a:r>
          </a:p>
        </p:txBody>
      </p:sp>
      <p:pic>
        <p:nvPicPr>
          <p:cNvPr id="931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Qual site disputa com o Google o título de mais acessado do planeta?</a:t>
            </a:r>
          </a:p>
        </p:txBody>
      </p:sp>
      <p:sp>
        <p:nvSpPr>
          <p:cNvPr id="11268" name="AutoShape 5" descr="data:image/jpeg;base64,/9j/4AAQSkZJRgABAQAAAQABAAD/2wBDAAkGBwgHBgkIBwgKCgkLDRYPDQwMDRsUFRAWIB0iIiAdHx8kKDQsJCYxJx8fLT0tMTU3Ojo6Iys/RD84QzQ5Ojf/2wBDAQoKCg0MDRoPDxo3JR8lNzc3Nzc3Nzc3Nzc3Nzc3Nzc3Nzc3Nzc3Nzc3Nzc3Nzc3Nzc3Nzc3Nzc3Nzc3Nzc3Nzf/wAARCADiAN8DASIAAhEBAxEB/8QAHAAAAAcBAQAAAAAAAAAAAAAAAAECAwQGBwUI/8QAPBAAAQMDAwMCBAUDAwMDBQAAAQIDEQAEIQUSMQZBURNhByJxgRQykaGxI0LBFdHhM0NSFjbwYnOCwvH/xAAUAQEAAAAAAAAAAAAAAAAAAAAA/8QAFBEBAAAAAAAAAAAAAAAAAAAAAP/aAAwDAQACEQMRAD8A05QKT+bFImU55HmjK9xpLmAJn7UCJyB3owY+ntTYIkJ/SlE45zQOH64ikQBz+tFPvTZxwTQKWtCVQaJakESIim3Bie9NpVGDMeaB0ZxzPtRI+UHMGkPOItmVvvLCWkiVE9gKy/qbrm51NarTTErat5I3JPzOD3jgUGk3WradbqKXrtoOHATvk/pTbGpWbqyr1kDHBwf3rEBcOlMpQ2gZkhYlX1k5p92+ubdlCbm3lByhZmPtGKDck3lmkSXkQfJiuTrHUlpZpBbdbUruEqE1kB1J1ISth/IOUc/tTD186/lSkE98UF6ufiLeMAqbtUKR2Kj/ALUuz+KDBO2+slpB5U0oGPsYrNnH5J3JAPcio6ik+Qe3ig2a2630a6H9JTm7wsbYrpr1e3WyFlt0JPC9oIj6isECiMgkRXV0vqG905QCXVKb/wDAqoNqQppwpLagfp3pYKEkgwfqKpmja8LtLXprBCvzA8pP+1Wll31UExkYzQTASGxwD3MUS+wnPJxTCHI5nHMU4XAOJI/igSooSM5J7juaYd3qCSQAYFPKXkzz+1MPknJEEcECgU1JcE5IPPFSdygmDzMk1GZMKMQIpwrBHzGgcDpnMDzT0iMGTUDeZgD6e9SArGeKDvFWRFArAIHkUgyoR54pG3zmgWACcnmiUAkggmD70UlPaaQtcjIM+1ApZMc/Sab2qCoJn3o5EkqOO1GlYJ4oFSYyeKh6jq9jpTJev3ktjsO6vtRanet6dZPXLx2oQCTisT1HVbjXNScurpw+kJKQeEJoLD1p1s5qzf4Sz3M2J/OD+Zz6+1UhToWsyIzwKQ84XlSkRP8AFBpLhIQykk9yBmgn29p6qSpawjwFHP6U9+CdbQoNPLCFcgZSfqKbQ9dM2+wFlCDztWAT9TyaIai+2lKdjG0f3QCf1NBAeSUHhH1Saa3mafublDpktp3cSIzUcKScQM0AmT8vPiaUl5xsFIVg9jmm1JAPyqBpJOc0C1r3cgT7CKTM4ou1J70HW6e1E2Ootn/tqO1U1rmlrLpXkbQMR3rDk/KsK8Ga0PQOstPs7dKHkPle0AhKZk+aC/BO1OQKNBmCOB2qqnrjT1wEpeRJ7prt6fqVretg21wg7s7SYNBNXBGRmmXCSYzT5/KSOaaW2VZGFdqBCVDxzSkndRFMc8+9OBISkmQKBpQ25g/SnG4IkfcCkAkmO/mn0JA4EnxQdpJIOBnmlKPcZPtSVBUSkCaMJPc0DSiqcnBoxkDdzS1AYIH2pvdBkcUCthiE0ttsbvJNNoJV7HxSmypIJMkCfrQUn4t34tdIatUKhT6sj2FZKp8Bj004n8x81YPiJrqtY15aQFJatv6aEqwZ7mqtPmgdSrYPciOafZebaRM/N7/7VDJJ4rr6N05qWrndbW6/SHLhGKDnvvl04/gD+KjkqIzNaLafDtxCQt9wE+IIiod10Y566m221AdjEigooBFA1clfD7U1H+htcBHamHOhNYZnfbqkZgCgqgmlASqJq0f+iNSK4baUoRJxxXR074f3q1/P8vuRxQVfTNIfv1QgfLMTmu5bdCaldSEJ2ntuxWm9O9ON6VbemRKt0yasYaSSJSMUHnTVtGvNJdLN6ypCgcEjB+hqAklPcivRmqadZ6qwu3vWEuDtPP2rE+tenlaBqKm0BRYUZQo0Ff8AVUDIJqVbXa2ohSk9xtVwahNifrThOxSQoc0Gh9OdYrG231JXqtztDw/Mn61eUqS42FNkQcgjxWEWjqmnUqSN0H5h5Faf0rfOAIYcJU0pAU0vmPY0FldkiE9u9FnbJzjNAn5ckRS0qHmZ8c0CUxzOfelgqAGJ+lBEGY/elGOJE+1B3Ak8TmjwR9KYQuVE5mnUqk88d6AlYHBimSqQTBEU4tXYZJpoyfrQEhRKtsjzBFHqV0jT9OuLpwgJabKv2oBBmQYNVH4q36rXp0WyVELfWBI8UGRXbir++ffPK1FR+9IRaKW4lsESowBUm0RDYCFCT581dPhnoLepaubp1JUi2ySoYKqDsdIfDdkMs3OsICl/mDc4I7TWk2tkxaspbt2kNoHCUiAKeAgAeKIqPagBaSckCTTRt2SZKBIpzecURXFAaW0IGEgeMUFJQrChTanKL1M0Cw22kQEgfak7ED8og0j1DOTSirHNAlcAf5NNOLIGKW4Rt/4qI46EyJ/fmgS6r+7OPFVH4hWqL/Sw+BKkSCParI8+NqtkiuddN/i9MfbWoQczE0GLW9qS46NhAQJBiod2oF8wI24qxas83atqaaypSjvkZxxVaKSuT70Ha6bsFajdpQkYmCQOK0zQ9MNnbo9UAKTKSI7jvVI+GV0bfXFWy8odRInyK1W5Gcd+aCIV7wRijAx2FBSSZNEkKTjO3igcQuOMe1O75MEY5phKD/il7SBjig7CQQcGnArHjzSFghWIobflx44oDdH3PtTcqAKhxS1ElOQJ8zSQqE9qA2iT9D71mHxdvSvUbax5CUb8diTWotpzOBNZB8QbdxfWYJSSFISRPFBytI0lb7IQlQDjhjI4Fav8OLRqz0x1LKplfzKPKjWc2N4GrtpTaZAlIIyeOfrWldDtG209bUyEr5maC1FYApG6ZgUkH2zQnxmgVIOKTRgGPFJ2e+fpQEo5xTaleDRqbKu5pn0Tn5jFAckkZxRl2BzSCySNpmD70Rt0hP8AdPGDQIW/gwv9qhLc3TvO7PapbtskjaC8T53Coa7RxpKleopUGYWB/igjuqbU0SNoUT2wTUK1dSkuqfMISDgGnVrLxALYBHChx+tc+4I2LSoZB5KqDOOoUNi7W4ySd8kTXESQg/LkKFWjqsp/GMoSAkhUYHY1W7pKQ+tIEKSYIoLD0C4g9SW5IAO0gTWuPo3A5wRxWC6ZeKsNStrlJ/6awTnt3reLd1F1ZtvtEFK0BQI70Ec+OPalJCcfzRqRkyI80AieDQLCQc4pQTx29xQQmO+PelKx4NB0VHdP+KIqITgSfagZgxgUZTiKAgsEDdSxtiI5pk4kKEinkFJiB+1AaSD3qgfE5lLSG7of9UpKB5itAQjaJPFZV8Tb9+5v0WoQpLTYkk9zQcLp66Qytbi0FQbbkAVpvQV8m5sVhKgTvKj5zWQWT6WAsFABUCCT2rTPha0sWLj26UqMbfFBoiMilpTTKVBOSQAO9cLV+r7DT1+mlxLznhKxFBYiAO80Xy85qlj4gad6e9wKQTwCef8Aign4h6MpwILpnjd2+1BclqRxkmk7Ao4JquJ6t0hxILF0lalECBkma7dneNvMpWgyTmgkemme/wBTSlBKU+Kgt6m0VLBlJH/kPeq9r/VjWnMlwOIXmNoOQaCzFtK1yZIHlWKjXaGkI2Qx83ZSiCazK5+JSv8Attr+kxP1rg3vW95d7ipASScFKj/n/FBpOqXLLCFtpSUmJ+ZUj7GqncaqUohYUJwSe9U9evXDyv66tyPFdK71FF3bI27UoHCRyKDnazdKeUlaskK5rlPOkub5knmpV5lrHmoBNAp0/NI75rYvhpeOXfTyW3MhpRQD7VjcE5q/fDXXmLK6/wBOeJCXz8p4hVBpriQDiKbKDAHtUpxAImOaRsAmgjgZmKMhX6VI2DGJoFoAyD9qCWV4M4+tBO3MEUYwInHNFOcCgNSOAefFOISAMfvTCgqQrPNOIJMCgeJ+WOKzT4mOWTTaGmngu8UrcpI7CtHKRtMzNZSz09c6x1Veu3W5TaXDOf0oKLdOlxQVwYz71q/wnuEu2amwqCBlPn3qt9W9Hi0fbXZIJSr8yasvw4Y/CXPoBG2E8nuKCx9YuqtdLdcDq0iCAEzk/asWuNS2uOJT8qlH5lDk/wCwrXfiLcXKLAWrLZ2uSStIkgD2rHBZOu3m4WjihyGUStSvrFBAubxxwkCAD7VGDih3+prr3Ol6j+GN4uzUxbqMJG2PtmoitPe/C+uU/IMK9j9aA9Nunre5beQpRKDuAB71rnQX4+/BuXEehap4Kl5V9v05rKLLT7xQQ6i2dU2SMhJ4nn6VtnQtmhjTywtpWxYCgFJx70FV6t1f8DqNz+Eut5Eq5/urN7+9ubt1Tj7ilKUZJJ5rc+rum9LXpV0+iwt0OhskKS2B/HesLuLZxT5SlEDsBQQyCowJJpw2ryfzIg+JrvaX0pfXiwCkt7vylUgHE0bnSGotuKStG0JOVSI/mgru0oMLEU/blSHUkGAcGnPwr/qFtaSdtGLZYI2gnOfagdv0bWBwc8iue036iwK7N6yo6ahcSZ/SuS2v0zI58UDraElSkEcU9aNFN7braMLDgj9aat1bnSqDxVk6LsU3+vWyFcJVuP2oNkZlVo0pWVFIk/agQk8H7U+tASnakYFN7IAPf6UDISQfftTgA8UZB70eZkR96B1PIx9KUQeBzQgRinBG3mgSEyYobRkjtSVqKCcmkhzn3PMUCyDIycdvNQLOz9K+uHEJISrJ+tSitR4OaeYISFDuc0Ff6n1dGjW6br8OHjMbSa5Pw+u/9Rv7u82en8w+QcJnmpHxCbSmxt5SSkqgxUf4blNq28h1O0vQpOOQMUFp13R2tWSkOwpIOQRIpzTdItNOtFM2raUFUyQn/auq3BGYoLHgxQV6/sroI9K1Q022Qd6Vt+olf2kf5qvu6BcOoDd260Gwd3pNshKQZ7f/AAVebgKKYTBUfPFc82Trt0F3LoKZ+VCRx9/+KCFpOj2SAXG7NtJHfaAon613bVv0oEAGlShCQkQAOBRoVmaCPrhSdOfCjgoIrHbRtpl1b8BewkbVJ7cTWx6kgu2biByQaxfU99jcOBZTtJO4DvQWJxbVypDdyFNObcOJcIMR5phehNkpV+JW4gmAFOKM/vxUzSmmdTsG93yEAA4kmPrUpOkptnHCwtzYIIQgg7jQcW50FplKZSA4qVKKjGOBimmtFbXal8pEOOEbhEQJ/erJa6UHXPVO6SuAlSyQU/8A5dueK6GrBi0042yCkbUnntPFBmupIaYacbEKSlPHmqe9+cwMTVl6idLaVmcqMGq80A6Np7ZoJGmtlx2P/hrQvhpZJVqy3tv5BzFU3SGfQJccQTIgCtZ+Huni3sHHlJ+ZZ5igszszikjAzFOuJOf2FIVG3IigQoD+0Unbme1LIBHtRpSmefsaBxSYMj/+02VFNGSVkCDt8URRunOaBCzuVMk4pCRJ9vNOemRmcePFEQCokTQGEpzFLSkzMiB3pHqJE/LH1pQJPEx7UEfWbFu/s3GHEgkpJQT2PmsdY1O/0R9tKyVKZcPfsDkVubIC0QcxWUfEzQVWV2bxhJDFzM+Er7/rQaLpGqM3tkxcNOAodQFAiun6gKeaxPoXXn7dCtPcWQlOWxGRPatJsdaS4NhTkK2zQd5xZ3JCQfqBRtNqCTuyqhaHemSD9KgdRa2zpFqVkp9Q/lBoJLy5fSy1CnIlQPYU+0k9xxVb0TUE2WmK1TVgGPxC5DihEjtUbVOvbCzWoMH10AA72zIoLZckBpXHHesR6rW7cawti2TJKiohOc1YNT+I6fw6gy3K1e8xVMtNfUjVF3zgBWZ5HegvPRL7d1YFsEeqlUKQT71bEWinEFpJjcckfxWR2t8/aXSdXtUKS2tX9ZCcASea0jTeoWHbIOJVK19yfyn7UEm/eTZvE7UktwEnd4/zVM17XA464r1SEkfl89qj9R6yW3XNik5Ur8vINU25fW6ZUZ8mZoE6rdfiHRExzEzS9Fa9W5AAk+K56vmWTzXV0Y+g4l0djQXiw023d9IqSoKmAI71qemWqbSxbaAGBn61TuhNNfvFi9fQRbpyjcPzGr8RAxQMqTTakginzmkETigj7MYE/wCKWEmO5PvTkARPelBA70EdUAzHakJmSMg/tTihuEc0PTmM0DCswCrIokgBwZxTi2wlRJJ+lN+nEZ5oHlJSUiefFGkAcjikAhJzEU7jAHegWDsynnxVe65Zf1XQnbC2s1uvuEQcQn3mrFtg/alE7UkqGIoPOBYutI1JSXE7XmlQoeKvnT9+hWnB5clcfMB2jz/NQutrdm66hmy2gL/u7A+/tXP04vWaH7Zt0OJcJBSMgn/eg1bQr9/UGFLaQAhIxznxVV0zSbrqLqp9WoOFdhYuS4mQQtfZHJ+p/Sptq1rV/pFjpmjumxCGP690eBPZPcmrRoOnWeg6aiwZfLikkrccWfmcWclRoJmp6fZ6lYuWV4yh23cEKQoY/wCKzrXPhrpzFq85ZKcbgShO4n+ea0pDqXMozHNR71239NbDrzQWtJAQVAEzQedHtBvm7FV4ts/hwRmZ5rnt26lLA2knxW7Xuj2tp08+jUHW221Ht8omcAVQP9DDCVvkJ9OJBCgZzigHT1ulVgbS6bJbUOTUZwO6M6phxcsrP9J2MfTHBp128YYUkJWUEDJ5NKu71hdkWnClxC+UzME9/agrV46V3I8cxUJwkScfQ1MLcXxbKioidh7nxUUpJWqQOYoC01KfxgKwCEyYrcOm+jun3LRm8/BpcWoBRlRIJ+lYpo4P+pt9huAMeK9GaQ8n0kIb2+mEDjH3ig6TaEMthttKUISIAAgCjIJFGRQFA0tOaTt/WnVU2RBoCHMUB4/eiKgDSpJ7UESSYOaCT3BwMUoJB/uIP80ZBjIoCKZ84oFsqg8fWnJz24pJMyJB9qBAQDMkUYSBgUD9IpSVJn/c0DiDBGaY1V8s6e843lQQYHk04oj7ilpS24yoKTPtQYfqz15bXKU3slT3zpkwAmal+m2n0UMuAbEr4Mc+PepfXlmbS7HppUtKchKz+UGqyxdf0RsCG1l2PUInjNBqGi6kmw6Pcdtj6jrCVDbOZHH+KrnSreo9Rai9qWp367KzaVG23gKWr3wYHvVdOs3NtYfgEqAQXCrA/N5JM1ZOmusbNmyLVx6c5CyogBX2/wCO1Bdbjpyw1BohOrailDgyG7vBH6VyHPhvp+4uMaxqAeTEFxaVgR5EDFVrUWLK4bXc6RePsPkb9qHzA7nE/X7VXTb9WkJXbuXpbV+Vz1In65/mguXUHQur6hsOo9SpdS0iEpUyR+26qnc9NO2TJVb62oJymSgoBj3muc811MloOOvXCm14kvT/AJqCbW/eWpL61/KYUVKkD70DLyXkKKPxPqqPMZmpGnWT7lwlDkBHPzYpStunjbt/rEcKNBOrKQ0QrYpZUSflkGgi6gtLd+r0FylH5SKbS4pyVKz5plaitwuEjcrNJVgmDHtQdbpxCXNQBW3vjMAwa3rpZhXoIWpwrCQQk7Ywe1YJo9s/61s+xO9Tu0BPJr0XoFqq00thtwkqCeSMxQTz4pBOaWc8UhU0CVGQe1NEnv5pzjBpJT3igQE7oMzmnc+9JSM8UpMEx3oGBHMAmlSBzNMpB7GlyQCDOfegM4j+fNFCScD60WYHfzSDmCcmgVxwKbWVFRBTigVqHHHmk7lKOBB9+1A8gwcj6U82rHECmgZAEU4kTgUHC6xsk3el3G1kreKRtIExFYjfvFklpMApUcgQQa9FXbKnrVbaZCykgHxXnjXLN6y1F5i6ytCjMnvQQnrj1EbUHAHeMfelNAJbcbkbRneryPHjvHmog25BknJMUNq0K27tuNx/Sg6+hPN21yq5dKChAACTGSfbvV+PUDbSbcoabKSn1VgqI2cD9TWXW6gzu3DtxU++vlONBoJCCICoxuHY/X3oOzea06644ppCfmUkBJg/IDjngyf5rjXr7iUjIG4SVJxHtTNqUoadlRC1HagDvmodw6t3ClSlPAngUCEuFTh9QlRVjPmkEhKoVkePH0pHBnxREgmgXIUYiiUdxMYpA+tdDS7Zta0P3aFmzS4EvKRyAaC+fB7S2r/Unrl5cm1CS23P71tUACKzf4fWSbXVmr2xYUq0uWC36ieIBkE++K0sigaMTFJUBThT3pJT2oGCMzRjtinCmgAKBviMUYAOYzSog+RSoxxQc0CMST4mlciCY+tIUo7gCCI/elJMEnt70AEzHNIkyQQfc0v1JyBxzmjBBVnHtQNqhIzNIJJUYP1zTqk7hBHJ7Uj0yI70DjYISKcQYJyOaaQADmeZpxJ+aAaCUheKoHXXRa9SfuNTZUkIat1LKUp3KUoVbtX1JjSbF27ulhKECcnk+Kh6Bqr2o9GXWrPoP9Vt5xtCcnYAQP4oPPJBJ2pSCoU0VEq+Y5nvUxaQtCX0SCoySO1Qlgb1RMHNAv1IGQDPejcui6tSlJAKhwPamSARnGMUgiDzQPF1QkeRFIWuTI/8QKSJiTRTQGc0mnWmHHlBKEKJPECutZ9L6pdXDbKbZQUv8pUMUC9C6U1TWgh2zt1LtysJU4BxPP6Vstt8PdHZ01+1UhRLqIJBgAx2+9dzpPR29F0S2tA1sWEAuCZ+bvTfW+so6f6ZvL4x6oT6bIPdasD/AH+1BTPg5rKUuX3Tz7gUq2cUtg+UzCh/B+9aia8p6Pql1pOqM6jarKX2l7p/8vIP1r0t03rlv1BpDF/aEELHzpnKFdwaDq0kmgVRSZmgJSvFJBxmjihjzQKHNK7U2DBo91BzFwDmROaSlZGOR70tYScnJB4iiQjbyc+IoDAEwQM+KIIBI2q4oykk7YI+lEG4OftQL4IJVIo1ADhQim1BW2P3o0oJAJP60DsDmJpaQhttTi1ABIkk9qJCBtiTVI+K3Ug03TP9NtVxcXA+eDlKP+aCj/EbqhevaoLKzUTatL2oAP51ea3LQLFOl6HY2CRhhhKD9QM/vNeb+jbYX3V2ksLEpXdo3A9wDJ/ivUBzQZL8Quj2NMW7qlk3ts31f1WkDDSz3HgE/oazC+sVMupCAVBR8d69RvstvtLaeQlbaxCkqEgjxXCu+jNAuoKrFLagZCmlFP8AxQeb7hhxpULSR9aZPit91P4ZaTfERcXDUGcBJ/xXNtvg/paLsu3d/cPMSIaSkI/VWf2oMXZaduHkMsNqccWYShAkk+AK0Hpf4YahdOIf1ZIYajcGycn2PitN07prR+nFuXGhaS0LgoI9ZxwqIHiTMfaKz7qP4j9RWl84xbvWTQQYhtoL/ck0Gj6V0lp2nlK027ZKfy/LxXdbYaRtCW0jaIEJ4rD7L4vdQMLH4pqyuk9wWygn7g/4q2aT8YtKeKUarp9zZk8uNkOoH8H9jQaVFYj8cdd/E6tb6Kyv+laJ9R4Du4oYH2T/ACa03UOtdBtNCe1ZnUba4bQmUNtuDetXZO3kGfbFebNTvX9Sv7i9ulbn7hxTjh9yaCOKtfw+6vd6W1MepuXYPGHmx2/+oe4qqgYoRQesLG6t9QtG7q0dS6y4NyFpMginVIrzl0d1vqXSpW2xD9qsyphwmAfI8Vpuh/FrRr5SW9RacslnG4/Mj9RQX8p5pJGYorK9tNQYD1lcNvtnhTapFOrRQMkd6In7U4QRSNuZzQQU55o0j5UihQoHE/20Ss0KFAjvRpHzChQoHBiYxWBfEda19U3e9SlQQBJntQoUDXw0/wDfej//AH//ANTXpQ/loUKCq9Z3dzbej+GuHmpBn01lM49qmdNvvP2KVPPOOKnlaiT+9ChQdpPFcvqN1xqwBacUg7uUmKFCgxvrzU9QLwZN9dekTlv1lbT9pqjvkgwDihQoDswCsyAcd6kugegrHahQoOeeJ70SuaFCgdV/0xSDxQoUBGgKFCgt3w3u7lnX2W2bh5tClfMlCyAfqK9FJPyChQoC7Cknk0KF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29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Nome da perversa esposa do Rei de Israel, Acabe?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Atalia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Madalena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Jezabel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Cícera</a:t>
            </a:r>
          </a:p>
        </p:txBody>
      </p:sp>
      <p:pic>
        <p:nvPicPr>
          <p:cNvPr id="952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Atalia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Madalena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Jezabel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Cícera</a:t>
            </a:r>
          </a:p>
        </p:txBody>
      </p:sp>
      <p:pic>
        <p:nvPicPr>
          <p:cNvPr id="962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30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Nome do namorado da boneca mais popular do mundo?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Robert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Vince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Sasha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Ken</a:t>
            </a:r>
          </a:p>
        </p:txBody>
      </p:sp>
      <p:pic>
        <p:nvPicPr>
          <p:cNvPr id="983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Robert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Vince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Sasha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Ken</a:t>
            </a:r>
          </a:p>
        </p:txBody>
      </p:sp>
      <p:pic>
        <p:nvPicPr>
          <p:cNvPr id="9933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madas">
  <a:themeElements>
    <a:clrScheme name="Personalizada 17">
      <a:dk1>
        <a:srgbClr val="000000"/>
      </a:dk1>
      <a:lt1>
        <a:srgbClr val="FFFFFF"/>
      </a:lt1>
      <a:dk2>
        <a:srgbClr val="008000"/>
      </a:dk2>
      <a:lt2>
        <a:srgbClr val="FFFFFF"/>
      </a:lt2>
      <a:accent1>
        <a:srgbClr val="FFFFFF"/>
      </a:accent1>
      <a:accent2>
        <a:srgbClr val="CCCC66"/>
      </a:accent2>
      <a:accent3>
        <a:srgbClr val="FFFFFF"/>
      </a:accent3>
      <a:accent4>
        <a:srgbClr val="000000"/>
      </a:accent4>
      <a:accent5>
        <a:srgbClr val="E2E2E2"/>
      </a:accent5>
      <a:accent6>
        <a:srgbClr val="B9B95C"/>
      </a:accent6>
      <a:hlink>
        <a:srgbClr val="666699"/>
      </a:hlink>
      <a:folHlink>
        <a:srgbClr val="CCCC99"/>
      </a:folHlink>
    </a:clrScheme>
    <a:fontScheme name="Camada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mada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1">
        <a:dk1>
          <a:srgbClr val="000000"/>
        </a:dk1>
        <a:lt1>
          <a:srgbClr val="DFDA00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ECEAAA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2">
        <a:dk1>
          <a:srgbClr val="000000"/>
        </a:dk1>
        <a:lt1>
          <a:srgbClr val="EE9AC4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3">
        <a:dk1>
          <a:srgbClr val="330033"/>
        </a:dk1>
        <a:lt1>
          <a:srgbClr val="FFFFFF"/>
        </a:lt1>
        <a:dk2>
          <a:srgbClr val="EE9AC4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DADADA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953</TotalTime>
  <Words>1143</Words>
  <Application>Microsoft Office PowerPoint</Application>
  <PresentationFormat>Apresentação na tela (4:3)</PresentationFormat>
  <Paragraphs>350</Paragraphs>
  <Slides>95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95</vt:i4>
      </vt:variant>
    </vt:vector>
  </HeadingPairs>
  <TitlesOfParts>
    <vt:vector size="102" baseType="lpstr">
      <vt:lpstr>Arial</vt:lpstr>
      <vt:lpstr>Times New Roman</vt:lpstr>
      <vt:lpstr>Wingdings</vt:lpstr>
      <vt:lpstr>Georgia</vt:lpstr>
      <vt:lpstr>Forte</vt:lpstr>
      <vt:lpstr>Calibri</vt:lpstr>
      <vt:lpstr>Camadas</vt:lpstr>
      <vt:lpstr>Apresentação do PowerPoint</vt:lpstr>
      <vt:lpstr>Apresentação do PowerPoint</vt:lpstr>
      <vt:lpstr>Regras</vt:lpstr>
      <vt:lpstr>Apresentação do PowerPoint</vt:lpstr>
      <vt:lpstr>Placar</vt:lpstr>
      <vt:lpstr>1</vt:lpstr>
      <vt:lpstr>Apresentação do PowerPoint</vt:lpstr>
      <vt:lpstr>Apresentação do PowerPoint</vt:lpstr>
      <vt:lpstr>2</vt:lpstr>
      <vt:lpstr>Apresentação do PowerPoint</vt:lpstr>
      <vt:lpstr>Apresentação do PowerPoint</vt:lpstr>
      <vt:lpstr>3</vt:lpstr>
      <vt:lpstr>Apresentação do PowerPoint</vt:lpstr>
      <vt:lpstr>Apresentação do PowerPoint</vt:lpstr>
      <vt:lpstr>4</vt:lpstr>
      <vt:lpstr>Apresentação do PowerPoint</vt:lpstr>
      <vt:lpstr>Apresentação do PowerPoint</vt:lpstr>
      <vt:lpstr>5</vt:lpstr>
      <vt:lpstr>Apresentação do PowerPoint</vt:lpstr>
      <vt:lpstr>Apresentação do PowerPoint</vt:lpstr>
      <vt:lpstr>6</vt:lpstr>
      <vt:lpstr>Apresentação do PowerPoint</vt:lpstr>
      <vt:lpstr>Apresentação do PowerPoint</vt:lpstr>
      <vt:lpstr>7</vt:lpstr>
      <vt:lpstr>Apresentação do PowerPoint</vt:lpstr>
      <vt:lpstr>Apresentação do PowerPoint</vt:lpstr>
      <vt:lpstr>8</vt:lpstr>
      <vt:lpstr>Apresentação do PowerPoint</vt:lpstr>
      <vt:lpstr>Apresentação do PowerPoint</vt:lpstr>
      <vt:lpstr>9</vt:lpstr>
      <vt:lpstr>Apresentação do PowerPoint</vt:lpstr>
      <vt:lpstr>Apresentação do PowerPoint</vt:lpstr>
      <vt:lpstr>10</vt:lpstr>
      <vt:lpstr>Apresentação do PowerPoint</vt:lpstr>
      <vt:lpstr>Apresentação do PowerPoint</vt:lpstr>
      <vt:lpstr>11</vt:lpstr>
      <vt:lpstr>Apresentação do PowerPoint</vt:lpstr>
      <vt:lpstr>Apresentação do PowerPoint</vt:lpstr>
      <vt:lpstr>12</vt:lpstr>
      <vt:lpstr>Apresentação do PowerPoint</vt:lpstr>
      <vt:lpstr>Apresentação do PowerPoint</vt:lpstr>
      <vt:lpstr>13</vt:lpstr>
      <vt:lpstr>Apresentação do PowerPoint</vt:lpstr>
      <vt:lpstr>Apresentação do PowerPoint</vt:lpstr>
      <vt:lpstr>14</vt:lpstr>
      <vt:lpstr>Apresentação do PowerPoint</vt:lpstr>
      <vt:lpstr>Apresentação do PowerPoint</vt:lpstr>
      <vt:lpstr>15</vt:lpstr>
      <vt:lpstr>Apresentação do PowerPoint</vt:lpstr>
      <vt:lpstr>Apresentação do PowerPoint</vt:lpstr>
      <vt:lpstr>16</vt:lpstr>
      <vt:lpstr>Apresentação do PowerPoint</vt:lpstr>
      <vt:lpstr>Apresentação do PowerPoint</vt:lpstr>
      <vt:lpstr>17</vt:lpstr>
      <vt:lpstr>Apresentação do PowerPoint</vt:lpstr>
      <vt:lpstr>Apresentação do PowerPoint</vt:lpstr>
      <vt:lpstr>18</vt:lpstr>
      <vt:lpstr>Apresentação do PowerPoint</vt:lpstr>
      <vt:lpstr>Apresentação do PowerPoint</vt:lpstr>
      <vt:lpstr>19</vt:lpstr>
      <vt:lpstr>Apresentação do PowerPoint</vt:lpstr>
      <vt:lpstr>Apresentação do PowerPoint</vt:lpstr>
      <vt:lpstr>20</vt:lpstr>
      <vt:lpstr>Apresentação do PowerPoint</vt:lpstr>
      <vt:lpstr>Apresentação do PowerPoint</vt:lpstr>
      <vt:lpstr>21</vt:lpstr>
      <vt:lpstr>Apresentação do PowerPoint</vt:lpstr>
      <vt:lpstr>Apresentação do PowerPoint</vt:lpstr>
      <vt:lpstr>22</vt:lpstr>
      <vt:lpstr>Apresentação do PowerPoint</vt:lpstr>
      <vt:lpstr>Apresentação do PowerPoint</vt:lpstr>
      <vt:lpstr>23</vt:lpstr>
      <vt:lpstr>Apresentação do PowerPoint</vt:lpstr>
      <vt:lpstr>Apresentação do PowerPoint</vt:lpstr>
      <vt:lpstr>24</vt:lpstr>
      <vt:lpstr>Apresentação do PowerPoint</vt:lpstr>
      <vt:lpstr>Apresentação do PowerPoint</vt:lpstr>
      <vt:lpstr>25</vt:lpstr>
      <vt:lpstr>Apresentação do PowerPoint</vt:lpstr>
      <vt:lpstr>Apresentação do PowerPoint</vt:lpstr>
      <vt:lpstr>26</vt:lpstr>
      <vt:lpstr>Apresentação do PowerPoint</vt:lpstr>
      <vt:lpstr>Apresentação do PowerPoint</vt:lpstr>
      <vt:lpstr>27</vt:lpstr>
      <vt:lpstr>Apresentação do PowerPoint</vt:lpstr>
      <vt:lpstr>Apresentação do PowerPoint</vt:lpstr>
      <vt:lpstr>28</vt:lpstr>
      <vt:lpstr>Apresentação do PowerPoint</vt:lpstr>
      <vt:lpstr>Apresentação do PowerPoint</vt:lpstr>
      <vt:lpstr>29</vt:lpstr>
      <vt:lpstr>Apresentação do PowerPoint</vt:lpstr>
      <vt:lpstr>Apresentação do PowerPoint</vt:lpstr>
      <vt:lpstr>30</vt:lpstr>
      <vt:lpstr>Apresentação do PowerPoint</vt:lpstr>
      <vt:lpstr>Apresentação do PowerPoint</vt:lpstr>
    </vt:vector>
  </TitlesOfParts>
  <Company>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Quem Sabe Sabe</dc:title>
  <dc:subject>QUEM SABE SABE</dc:subject>
  <dc:creator>Pr. MARCELO AUGUSTO DE CARVALHO</dc:creator>
  <cp:keywords>www.4tons.com</cp:keywords>
  <dc:description>COMÉRCIO PROIBIDO. USO PESSOAL</dc:description>
  <cp:lastModifiedBy>pr. marcelo carvalho</cp:lastModifiedBy>
  <cp:revision>137</cp:revision>
  <dcterms:created xsi:type="dcterms:W3CDTF">2008-11-05T18:17:49Z</dcterms:created>
  <dcterms:modified xsi:type="dcterms:W3CDTF">2015-02-22T16:30:15Z</dcterms:modified>
  <cp:category>CAPELAS 2013</cp:category>
</cp:coreProperties>
</file>