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2" r:id="rId9"/>
    <p:sldId id="329" r:id="rId10"/>
    <p:sldId id="330" r:id="rId11"/>
    <p:sldId id="579" r:id="rId12"/>
    <p:sldId id="331" r:id="rId13"/>
    <p:sldId id="332" r:id="rId14"/>
    <p:sldId id="580" r:id="rId15"/>
    <p:sldId id="333" r:id="rId16"/>
    <p:sldId id="334" r:id="rId17"/>
    <p:sldId id="581" r:id="rId18"/>
    <p:sldId id="335" r:id="rId19"/>
    <p:sldId id="336" r:id="rId20"/>
    <p:sldId id="582" r:id="rId21"/>
    <p:sldId id="337" r:id="rId22"/>
    <p:sldId id="338" r:id="rId23"/>
    <p:sldId id="573" r:id="rId24"/>
    <p:sldId id="339" r:id="rId25"/>
    <p:sldId id="340" r:id="rId26"/>
    <p:sldId id="583" r:id="rId27"/>
    <p:sldId id="422" r:id="rId28"/>
    <p:sldId id="423" r:id="rId29"/>
    <p:sldId id="584" r:id="rId30"/>
    <p:sldId id="528" r:id="rId31"/>
    <p:sldId id="550" r:id="rId32"/>
    <p:sldId id="585" r:id="rId33"/>
    <p:sldId id="529" r:id="rId34"/>
    <p:sldId id="551" r:id="rId35"/>
    <p:sldId id="574" r:id="rId36"/>
    <p:sldId id="530" r:id="rId37"/>
    <p:sldId id="552" r:id="rId38"/>
    <p:sldId id="586" r:id="rId39"/>
    <p:sldId id="531" r:id="rId40"/>
    <p:sldId id="553" r:id="rId41"/>
    <p:sldId id="587" r:id="rId42"/>
    <p:sldId id="532" r:id="rId43"/>
    <p:sldId id="554" r:id="rId44"/>
    <p:sldId id="588" r:id="rId45"/>
    <p:sldId id="533" r:id="rId46"/>
    <p:sldId id="555" r:id="rId47"/>
    <p:sldId id="589" r:id="rId48"/>
    <p:sldId id="534" r:id="rId49"/>
    <p:sldId id="556" r:id="rId50"/>
    <p:sldId id="590" r:id="rId51"/>
    <p:sldId id="535" r:id="rId52"/>
    <p:sldId id="557" r:id="rId53"/>
    <p:sldId id="575" r:id="rId54"/>
    <p:sldId id="536" r:id="rId55"/>
    <p:sldId id="558" r:id="rId56"/>
    <p:sldId id="591" r:id="rId57"/>
    <p:sldId id="537" r:id="rId58"/>
    <p:sldId id="559" r:id="rId59"/>
    <p:sldId id="592" r:id="rId60"/>
    <p:sldId id="538" r:id="rId61"/>
    <p:sldId id="560" r:id="rId62"/>
    <p:sldId id="593" r:id="rId63"/>
    <p:sldId id="539" r:id="rId64"/>
    <p:sldId id="561" r:id="rId65"/>
    <p:sldId id="594" r:id="rId66"/>
    <p:sldId id="540" r:id="rId67"/>
    <p:sldId id="562" r:id="rId68"/>
    <p:sldId id="576" r:id="rId69"/>
    <p:sldId id="541" r:id="rId70"/>
    <p:sldId id="563" r:id="rId71"/>
    <p:sldId id="595" r:id="rId72"/>
    <p:sldId id="542" r:id="rId73"/>
    <p:sldId id="564" r:id="rId74"/>
    <p:sldId id="596" r:id="rId75"/>
    <p:sldId id="543" r:id="rId76"/>
    <p:sldId id="565" r:id="rId77"/>
    <p:sldId id="597" r:id="rId78"/>
    <p:sldId id="544" r:id="rId79"/>
    <p:sldId id="566" r:id="rId80"/>
    <p:sldId id="598" r:id="rId81"/>
    <p:sldId id="545" r:id="rId82"/>
    <p:sldId id="567" r:id="rId83"/>
    <p:sldId id="577" r:id="rId84"/>
    <p:sldId id="546" r:id="rId85"/>
    <p:sldId id="568" r:id="rId86"/>
    <p:sldId id="599" r:id="rId87"/>
    <p:sldId id="547" r:id="rId88"/>
    <p:sldId id="569" r:id="rId89"/>
    <p:sldId id="600" r:id="rId90"/>
    <p:sldId id="548" r:id="rId91"/>
    <p:sldId id="570" r:id="rId92"/>
    <p:sldId id="578" r:id="rId93"/>
    <p:sldId id="549" r:id="rId94"/>
    <p:sldId id="571" r:id="rId95"/>
    <p:sldId id="601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8F13CFE-A184-405F-9EEF-E75B46E7C626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E960B8-2E1D-40E5-B6C0-22AE4654958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55503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15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4E3E39D-5D34-47DE-84A8-A6DE4A6EFC59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0765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00C1DC-370A-4C4D-A7C0-D196C8B78C6A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7996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950E58-8CF3-435E-805A-E7E9ECBB609F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1712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/>
              <a:t>25/11/2012</a:t>
            </a:r>
          </a:p>
        </p:txBody>
      </p:sp>
      <p:sp>
        <p:nvSpPr>
          <p:cNvPr id="1044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4B75A3-5D67-4EDE-B5AB-2C7A2C05CCFB}" type="slidenum">
              <a:rPr lang="pt-BR" altLang="pt-BR"/>
              <a:pPr eaLnBrk="1" hangingPunct="1"/>
              <a:t>94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8383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AEBAC-1B34-4E4C-9483-4FA5D116C81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0735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8527B0-9F86-4E56-8D5F-13DAE25715F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63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5EBCD5-D290-4C64-99FA-5E2CB206895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267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F17C7-244C-452B-BD40-C072BF6DAA9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218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1A28B4-5DF7-4493-AFAA-BB3E49EA233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027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0C09E3-7F45-4A5D-AE61-FE773349216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224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07BF0A-EDE4-4CB6-838B-FF824A5459C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0746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4AD8D-D676-4F70-9C02-587F50DEF1A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378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501FE-E409-4867-9CBD-A8B22EB9A95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8772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AE7468-50B3-47C0-849F-34139660C90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15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DF84B-ED08-4455-B5F0-5313AA8D7D6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86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1CF36BB-4391-4F1A-8CC0-194AD047C742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15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 Vietnã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dos trinta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 Golfo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de Secessão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 Vietnã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dos trinta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Guerra do Golfo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Guerra de Secessão</a:t>
            </a:r>
            <a:endParaRPr lang="pt-BR" altLang="pt-BR" sz="48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O que significa a sigla mundialmente conhecida como OMS?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Saudade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Saúde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Sapiência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Socialização</a:t>
            </a: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Saudade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solidFill>
                  <a:srgbClr val="FFFF00"/>
                </a:solidFill>
                <a:latin typeface="Georgia" panose="02040502050405020303" pitchFamily="18" charset="0"/>
              </a:rPr>
              <a:t>Organização Mundial da Saúde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Sapiência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600" b="1" smtClean="0">
                <a:latin typeface="Georgia" panose="02040502050405020303" pitchFamily="18" charset="0"/>
              </a:rPr>
              <a:t>Organização Mundial da Socialização</a:t>
            </a: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Habilidosos cavaleiros russos que defendiam o Império Russo?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Camicases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Samurais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Vikings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Cossacos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Camicases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Samurais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Vikings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Cossacos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Título que se dá aos PRINCIPES DA ÍNDIA?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Marajá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Xá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Sultão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Califa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Marajá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Xá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Sultão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Califa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Esposa de Herodes, que pediu a cabeça de João Batista num prato?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Herodina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Zeba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Órfa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Herodias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Herodina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Zeba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Órfa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Herodias</a:t>
            </a:r>
          </a:p>
        </p:txBody>
      </p:sp>
      <p:pic>
        <p:nvPicPr>
          <p:cNvPr id="256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General romano que foi assassinado por seu filho Brutus e mais 4 inimigos?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Júlio César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Justiniano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Otávio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Júlio César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Justiniano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Otávio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estado brasileiro usa-se a frase “Bah, isso é trilegal, tchê”?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Grande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Grande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Tocantins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Rio Grande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Grande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Tocantins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Sobremesa feita de colágeno que “samba” na boca de tão molenga?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Pudim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Gelatina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Brigadeiro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Pé-de-moleque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Pudim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Gelatina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Brigadeiro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Pé-de-moleque</a:t>
            </a:r>
          </a:p>
        </p:txBody>
      </p:sp>
      <p:pic>
        <p:nvPicPr>
          <p:cNvPr id="348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Mulher da Bíblia que foi para seu casamento montada em um camelo?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Rebeca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Raquel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Débora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Abigail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Rebeca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Raquel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Débora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Abigail</a:t>
            </a:r>
          </a:p>
        </p:txBody>
      </p:sp>
      <p:pic>
        <p:nvPicPr>
          <p:cNvPr id="378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Prato muito consumido no Brasil, preparado com as patas do boi?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Cuscuz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Estrogonofe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Rabada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Mocotó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Cuscuz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Estrogonofe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Rabada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Mocotó</a:t>
            </a:r>
          </a:p>
        </p:txBody>
      </p:sp>
      <p:pic>
        <p:nvPicPr>
          <p:cNvPr id="409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Essa cobra não é venenosa mas pode engolir um bezerro?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Urutu Cruzeiro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Cascavel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Sucuri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Urutu Cruzeiro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Cascavel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Sucuri</a:t>
            </a:r>
          </a:p>
        </p:txBody>
      </p:sp>
      <p:pic>
        <p:nvPicPr>
          <p:cNvPr id="440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Palco do carnaval da cidade de São Paulo?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Avenida 23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Avenida Faria Lima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Sambódromo do Anhembi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Marginal do Tietê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Avenida 23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Avenida Faria Lima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Sambódromo do Anhembi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Marginal do Tietê</a:t>
            </a:r>
          </a:p>
        </p:txBody>
      </p:sp>
      <p:pic>
        <p:nvPicPr>
          <p:cNvPr id="471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como são conhecidos os brasileiros radicados no Paraguai?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Paraleiros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Parelheiros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Guaranis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Brasiguaios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Paraleiros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Parelheiros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Guaranis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Brasiguaios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significa a nome INTERPOL?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532812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</a:rPr>
              <a:t>Organização Internacional de Pólo Aquático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Polícia Internacional de Portugal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Organização Contra Crimes Hediondos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Organização Internacional de Polícia Criminal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532812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</a:rPr>
              <a:t>Organização Internacional de Pólo Aquático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Polícia Internacional de Portugal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Organização Contra Crimes Hediondos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Organização Internacional de Polícia Criminal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Cidade em que Jesus realizou seu primeiro milagre?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Jericó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Belém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Jericó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Belém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Prova de que, na hora do crime, o suspeito se achava em outro lugar e não poderia tê-lo cometido?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Habeas Corpus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Álibi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Soltura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Salvo Conduto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Habeas Corpus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Álibi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Soltura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Salvo Conduto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da reunião fechada em que os cardeais da Igreja Católica elegem o novo PAPA?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Enclave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Ênclise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Conclave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Boanerge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Enclave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Ênclise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Conclave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Boanerge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Rei da Medo-Pérsia que escolheu Ester como sua esposa?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Gênero musical original do RECIFE?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Funk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Baião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Bumba meu boi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Frevo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Funk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Baião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Bumba meu boi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Frevo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Alimento que possui dentes e não é bem visto pelos vampiros?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Pé-de-moleque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Paçoca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Beijinho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Pé-de-moleque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Paçoca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Beijinho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Primeiro homem da Bíblia a casar-se com 2 mulheres?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Caim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Lameque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Ninrode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Caim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Lameque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Ninrode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Primeira menstruação de uma mulher?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00213"/>
            <a:ext cx="8208963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Nabucodonosor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Napoleão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Assuero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Senaqueribe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Menopausa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Andropausa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Mesopausa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Menarca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Menopausa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Andropausa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Mesopausa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Menarca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Para os católico, nome do santo padroeiro dos MOTORISTAS?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São Cristóvão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Judas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Nicolau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São Cristóvão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Judas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Nicolau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Time de futebol paulista que tem em seu hino a frase: “Amado clube brasileiro”?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Corinthians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Palmeiras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Santos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Corinthians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Palmeiras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Santos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Matéria prima da gasolina?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Álcool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Querosene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Cloro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Petróleo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00213"/>
            <a:ext cx="8208963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Nabucodonosor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Napoleão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Assuero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Senaqueribe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Álcool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Querosene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Cloro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Petróleo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Servo do sumo sacerdote, do qual Pedro, discípulo de Jesus, cortou a orelha 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Anás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Caifás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Simeão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Malco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Anás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Caifás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Simeão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Malco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país já foi uma província brasileira?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Bolívia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Uruguai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Suriname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Peru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Bolívia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Uruguai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Suriname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Peru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Filósofo francês, autor da frase: “Penso, logo existo”?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Michel Foucault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Lavoisier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René Descartes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Blaise Pascal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Michel Foucault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Lavoisier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René Descartes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Blaise Pascal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Conflito civil americano entre os estado do norte e do sul pela abolição da escravatura nos Estados Unidos?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Jovem que adormeceu durante um dos sermões do apóstolo Paulo, caiu da janela e morreu?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Gabriel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Judá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Êutico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Gabriel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Judá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Êutico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João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Demônio das florestas amazônicas que seus pés para trás confundem os caçadores?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Saci-pererê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Mula sem cabeça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Curupira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Boto côr-de-rosa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Saci-pererê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Mula sem cabeça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Curupira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Boto côr-de-rosa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8">
      <a:dk1>
        <a:srgbClr val="000000"/>
      </a:dk1>
      <a:lt1>
        <a:srgbClr val="FFFFFF"/>
      </a:lt1>
      <a:dk2>
        <a:srgbClr val="3F3F3F"/>
      </a:dk2>
      <a:lt2>
        <a:srgbClr val="FFFFFF"/>
      </a:lt2>
      <a:accent1>
        <a:srgbClr val="FFFFFF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</TotalTime>
  <Words>1031</Words>
  <Application>Microsoft Office PowerPoint</Application>
  <PresentationFormat>Apresentação na tela (4:3)</PresentationFormat>
  <Paragraphs>348</Paragraphs>
  <Slides>95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138</cp:revision>
  <dcterms:created xsi:type="dcterms:W3CDTF">2008-11-05T18:17:49Z</dcterms:created>
  <dcterms:modified xsi:type="dcterms:W3CDTF">2015-02-22T16:31:51Z</dcterms:modified>
  <cp:category>CAPELAS 2013</cp:category>
</cp:coreProperties>
</file>