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5"/>
  </p:notesMasterIdLst>
  <p:sldIdLst>
    <p:sldId id="600" r:id="rId2"/>
    <p:sldId id="601" r:id="rId3"/>
    <p:sldId id="602" r:id="rId4"/>
    <p:sldId id="603" r:id="rId5"/>
    <p:sldId id="604" r:id="rId6"/>
    <p:sldId id="327" r:id="rId7"/>
    <p:sldId id="328" r:id="rId8"/>
    <p:sldId id="578" r:id="rId9"/>
    <p:sldId id="329" r:id="rId10"/>
    <p:sldId id="330" r:id="rId11"/>
    <p:sldId id="580" r:id="rId12"/>
    <p:sldId id="331" r:id="rId13"/>
    <p:sldId id="332" r:id="rId14"/>
    <p:sldId id="572" r:id="rId15"/>
    <p:sldId id="333" r:id="rId16"/>
    <p:sldId id="334" r:id="rId17"/>
    <p:sldId id="581" r:id="rId18"/>
    <p:sldId id="335" r:id="rId19"/>
    <p:sldId id="336" r:id="rId20"/>
    <p:sldId id="337" r:id="rId21"/>
    <p:sldId id="338" r:id="rId22"/>
    <p:sldId id="584" r:id="rId23"/>
    <p:sldId id="339" r:id="rId24"/>
    <p:sldId id="340" r:id="rId25"/>
    <p:sldId id="582" r:id="rId26"/>
    <p:sldId id="422" r:id="rId27"/>
    <p:sldId id="423" r:id="rId28"/>
    <p:sldId id="583" r:id="rId29"/>
    <p:sldId id="528" r:id="rId30"/>
    <p:sldId id="550" r:id="rId31"/>
    <p:sldId id="573" r:id="rId32"/>
    <p:sldId id="529" r:id="rId33"/>
    <p:sldId id="551" r:id="rId34"/>
    <p:sldId id="585" r:id="rId35"/>
    <p:sldId id="530" r:id="rId36"/>
    <p:sldId id="552" r:id="rId37"/>
    <p:sldId id="586" r:id="rId38"/>
    <p:sldId id="531" r:id="rId39"/>
    <p:sldId id="553" r:id="rId40"/>
    <p:sldId id="587" r:id="rId41"/>
    <p:sldId id="532" r:id="rId42"/>
    <p:sldId id="554" r:id="rId43"/>
    <p:sldId id="589" r:id="rId44"/>
    <p:sldId id="533" r:id="rId45"/>
    <p:sldId id="555" r:id="rId46"/>
    <p:sldId id="574" r:id="rId47"/>
    <p:sldId id="534" r:id="rId48"/>
    <p:sldId id="556" r:id="rId49"/>
    <p:sldId id="535" r:id="rId50"/>
    <p:sldId id="557" r:id="rId51"/>
    <p:sldId id="588" r:id="rId52"/>
    <p:sldId id="536" r:id="rId53"/>
    <p:sldId id="558" r:id="rId54"/>
    <p:sldId id="591" r:id="rId55"/>
    <p:sldId id="537" r:id="rId56"/>
    <p:sldId id="559" r:id="rId57"/>
    <p:sldId id="592" r:id="rId58"/>
    <p:sldId id="538" r:id="rId59"/>
    <p:sldId id="560" r:id="rId60"/>
    <p:sldId id="590" r:id="rId61"/>
    <p:sldId id="539" r:id="rId62"/>
    <p:sldId id="561" r:id="rId63"/>
    <p:sldId id="593" r:id="rId64"/>
    <p:sldId id="540" r:id="rId65"/>
    <p:sldId id="562" r:id="rId66"/>
    <p:sldId id="575" r:id="rId67"/>
    <p:sldId id="541" r:id="rId68"/>
    <p:sldId id="563" r:id="rId69"/>
    <p:sldId id="595" r:id="rId70"/>
    <p:sldId id="542" r:id="rId71"/>
    <p:sldId id="564" r:id="rId72"/>
    <p:sldId id="596" r:id="rId73"/>
    <p:sldId id="543" r:id="rId74"/>
    <p:sldId id="565" r:id="rId75"/>
    <p:sldId id="597" r:id="rId76"/>
    <p:sldId id="544" r:id="rId77"/>
    <p:sldId id="566" r:id="rId78"/>
    <p:sldId id="579" r:id="rId79"/>
    <p:sldId id="545" r:id="rId80"/>
    <p:sldId id="567" r:id="rId81"/>
    <p:sldId id="576" r:id="rId82"/>
    <p:sldId id="546" r:id="rId83"/>
    <p:sldId id="568" r:id="rId84"/>
    <p:sldId id="598" r:id="rId85"/>
    <p:sldId id="547" r:id="rId86"/>
    <p:sldId id="569" r:id="rId87"/>
    <p:sldId id="594" r:id="rId88"/>
    <p:sldId id="548" r:id="rId89"/>
    <p:sldId id="570" r:id="rId90"/>
    <p:sldId id="577" r:id="rId91"/>
    <p:sldId id="549" r:id="rId92"/>
    <p:sldId id="571" r:id="rId93"/>
    <p:sldId id="599" r:id="rId9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BA3D089-5DD4-4837-91D7-A93499E7EA46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FD1A8D-82A5-452B-934C-014D12D9EEC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02073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16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8DE9F3-BDF0-4E6B-A044-4F9355E9AFF1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3554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22E33E-2E0C-482A-BD86-F53C659909AA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99257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DAA9F1-062F-4D41-BA02-34EA30A8B3D9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731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A64FE-212E-40D2-B412-9EC481430F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489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A5EF32-E3F2-4CF9-BA2F-12FAA63670E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5316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81DF56-A576-4293-8559-E751C0509B3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4314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761F1-E7BC-4CE2-BE50-549CA4F6A4A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430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1B1E6-21DB-4220-BE9B-3A050D67479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020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BDD50-C8CB-4FF1-BE53-BCC6B4BDDDF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532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A72F9-5C61-40B1-8C9C-E7A6F34D232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702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B7B67-6369-48AC-B749-F46C2001FBF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865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8E9D7-3111-429A-9408-4AFFC20800F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6755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E86A7-8A7D-445C-A33A-EB574F82E28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242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5C1FF-9738-4214-8E0C-13413E9611D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506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E53A955-457F-406C-8CBC-7F60B3FEA836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16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Aristóteles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Sófocles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Artemis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Sócrates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Aristóteles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Sófocles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Artemis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Sócrates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800" b="1" smtClean="0">
                <a:latin typeface="Georgia" panose="02040502050405020303" pitchFamily="18" charset="0"/>
              </a:rPr>
              <a:t> Em que animais Sansão colocou fogo e os soltou na plantação dos filisteus, provocando uma perda total da colheita?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Esquilos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Raposas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Leões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Ursos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Esquilos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Raposas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Leões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Ursos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Dizemos que a pele bronzeada tem a cor dessa fruta?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Melão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Melancia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Jambo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Caju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Melão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Melancia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Jambo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Caju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O dia em que o Brasil perdeu a Copa do Mundo para o Uruguai em 1950 é conhecido como: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Finados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Uruguaiana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Lacrimosa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Maracanaço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Quando a cortamos nós é que derramamos lágrimas?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Unha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Cabeleira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Torta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Cebola</a:t>
            </a:r>
          </a:p>
        </p:txBody>
      </p:sp>
      <p:pic>
        <p:nvPicPr>
          <p:cNvPr id="235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Unha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Cabeleira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Torta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Cebola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que as pessoas dão ao objeto que traz sorte ou proteção?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Anacleto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Sortudo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Amuleto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Pelúcia</a:t>
            </a:r>
          </a:p>
        </p:txBody>
      </p:sp>
      <p:pic>
        <p:nvPicPr>
          <p:cNvPr id="266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Anacleto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Sortudo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Amuleto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Pelúcia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continente fica o país chamado LÍBIA?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África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Oriente Médio</a:t>
            </a:r>
          </a:p>
        </p:txBody>
      </p:sp>
      <p:pic>
        <p:nvPicPr>
          <p:cNvPr id="296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África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Oriente Médio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Segundo 1 Pedro 5, a que animal é comparado Satanás?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2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Gavião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Naja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Aranha</a:t>
            </a:r>
          </a:p>
        </p:txBody>
      </p:sp>
      <p:pic>
        <p:nvPicPr>
          <p:cNvPr id="327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Leão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Gavião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Naja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Aranha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monumento TAJ MAHL fica em que país da Ásia?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Nepal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Paquistão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Índia</a:t>
            </a:r>
          </a:p>
        </p:txBody>
      </p:sp>
      <p:pic>
        <p:nvPicPr>
          <p:cNvPr id="358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Nepal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Paquistão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Índia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716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Parasita externo de mamíferos que faz coçar e adora a cabeça das crianças?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Vespa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Pernilongo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Piolho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Mosca-das- frutas</a:t>
            </a:r>
          </a:p>
        </p:txBody>
      </p:sp>
      <p:pic>
        <p:nvPicPr>
          <p:cNvPr id="389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Vespa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Pernilongo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Piolho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Mosca-das- frutas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Bob Esponja trabalha num estabelecimento de hambúrgueres chamado: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Fenda da Rocha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Frutos do Mar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Siri Cascudo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Bob King</a:t>
            </a:r>
          </a:p>
        </p:txBody>
      </p:sp>
      <p:pic>
        <p:nvPicPr>
          <p:cNvPr id="419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Fenda da Rocha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Frutos do Mar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Siri Cascudo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Bob King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é o nome dado à “Batata da Perna”?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Omoplata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Panturrilha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Fêmur</a:t>
            </a:r>
          </a:p>
        </p:txBody>
      </p:sp>
      <p:pic>
        <p:nvPicPr>
          <p:cNvPr id="450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Omoplata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Panturrilha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Fêmur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Conforme 1 Samuel 6, que povo ofereceu como oferta a Deus cinco ratos de ouro?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Os ninivitas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gregos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babilônicos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filisteus</a:t>
            </a:r>
          </a:p>
        </p:txBody>
      </p:sp>
      <p:pic>
        <p:nvPicPr>
          <p:cNvPr id="481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Os ninivitas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gregos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babilônicos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filisteus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letra “C” ganha som de “S” quando usamos a: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Mesóclise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Vírgula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Cedilha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Crase</a:t>
            </a:r>
          </a:p>
        </p:txBody>
      </p:sp>
      <p:pic>
        <p:nvPicPr>
          <p:cNvPr id="512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 garotinha levada para a Terra do Nunca por Peter Pan?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2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Weny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Windy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Whitney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Wélida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Weny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Windy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Whitney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Wélida</a:t>
            </a:r>
          </a:p>
        </p:txBody>
      </p:sp>
      <p:pic>
        <p:nvPicPr>
          <p:cNvPr id="542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Na época de Martinho Lutero, o que a igreja vendia para diminuir as penas dos pecadores?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Indulgências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Terrenos no Céu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Lugares na Igreja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Livros de sabedoria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Indulgências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Terrenos no Céu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Lugares na Igreja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Livros de sabedoria</a:t>
            </a:r>
          </a:p>
        </p:txBody>
      </p:sp>
      <p:pic>
        <p:nvPicPr>
          <p:cNvPr id="573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Sub-Zero, Kano e Scorpion são personagens desse jogo de videogame.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Oxo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Mortal Combat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Spacewar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Tênis for Two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Oxo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Mortal Combat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Spacewar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Tênis for Two</a:t>
            </a:r>
          </a:p>
        </p:txBody>
      </p:sp>
      <p:pic>
        <p:nvPicPr>
          <p:cNvPr id="604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Nessa brincadeira, uns são mocinhos e outros bandidos?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Esconde-esconde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Polícia e ladrão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Jogo Imobiliário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Calçado apropriado para jogar FUTEBOL?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Esconde-esconde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Polícia e ladrão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Jogo Imobiliário</a:t>
            </a:r>
          </a:p>
        </p:txBody>
      </p:sp>
      <p:pic>
        <p:nvPicPr>
          <p:cNvPr id="634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Única capital de estado brasileira totalmente no hemisfério norte?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 Vista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 Vista</a:t>
            </a:r>
          </a:p>
        </p:txBody>
      </p:sp>
      <p:pic>
        <p:nvPicPr>
          <p:cNvPr id="665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Segundo Ezequiel 10, quantas asas tinha um querubim?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pic>
        <p:nvPicPr>
          <p:cNvPr id="696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Pregador americano e batista que deu origem ao movimento que mais tarde tornar-se-ia A Igreja Adventista do Sétimo Dia?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Joseph Smith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Calvino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Wesley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Willian Miller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Joseph Smith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Calvino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 Wesley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Willian Miller</a:t>
            </a:r>
          </a:p>
        </p:txBody>
      </p:sp>
      <p:pic>
        <p:nvPicPr>
          <p:cNvPr id="727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Tênis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Sapatilha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Chuteira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Coturno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 esposa do SHREK?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Fiorda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Farquaad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Cameron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Fiorda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Farquaad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Cameron</a:t>
            </a:r>
          </a:p>
        </p:txBody>
      </p:sp>
      <p:pic>
        <p:nvPicPr>
          <p:cNvPr id="757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Cidade onde Maomé criou o ISLAMISMO?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Medina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Teerã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Riyadh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Bagdá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Medina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Teerã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Riyadh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Bagdá</a:t>
            </a:r>
          </a:p>
        </p:txBody>
      </p:sp>
      <p:pic>
        <p:nvPicPr>
          <p:cNvPr id="788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Nome que se dá a uma extensa propriedade rural?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Fazenda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Latifúndio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Bairro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Fazenda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Latifúndio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Bairro</a:t>
            </a:r>
          </a:p>
        </p:txBody>
      </p:sp>
      <p:pic>
        <p:nvPicPr>
          <p:cNvPr id="819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chamava o anjo que apareceu a Zacarias, pai de João Batista?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Tênis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Sapatilha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Chuteira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Coturno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Miguel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Rafael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Gabriel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Serafin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Rafael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Gabriel</a:t>
            </a:r>
          </a:p>
        </p:txBody>
      </p:sp>
      <p:pic>
        <p:nvPicPr>
          <p:cNvPr id="849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 desenho do Scooby-doo, qual é o nome da VAN na qual a turma anda?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Máquina Mistério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Trem Fantasma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Sombras Van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Caça Mistério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Máquina Mistério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Trem Fantasma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Sombras Van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Caça Mistério</a:t>
            </a:r>
          </a:p>
        </p:txBody>
      </p:sp>
      <p:pic>
        <p:nvPicPr>
          <p:cNvPr id="880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19467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Única capital de estado brasileira cortada pela Linha do Esquador?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 Vista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Branco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 Vista</a:t>
            </a:r>
          </a:p>
        </p:txBody>
      </p:sp>
      <p:pic>
        <p:nvPicPr>
          <p:cNvPr id="911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Poço, do tempo de Jesus, cujas águas acreditava-se eram às vezes agitadas por um anjo?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Poço de Jacó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Betesda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Berseba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Reobote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Filósofo grego que disseminou o pensamento “Só sei que nada sei”?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Poço de Jacó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Betesda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Berseba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Reobote</a:t>
            </a:r>
          </a:p>
        </p:txBody>
      </p:sp>
      <p:pic>
        <p:nvPicPr>
          <p:cNvPr id="942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Turma do Chaves, qual é o nome do PAI DO QUICO?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Juan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Valentino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Frederico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Barriga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Juan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Valentino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Frederico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Barriga</a:t>
            </a:r>
          </a:p>
        </p:txBody>
      </p:sp>
      <p:pic>
        <p:nvPicPr>
          <p:cNvPr id="972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20">
      <a:dk1>
        <a:srgbClr val="000000"/>
      </a:dk1>
      <a:lt1>
        <a:srgbClr val="FFFFFF"/>
      </a:lt1>
      <a:dk2>
        <a:srgbClr val="8E5500"/>
      </a:dk2>
      <a:lt2>
        <a:srgbClr val="FFFFFF"/>
      </a:lt2>
      <a:accent1>
        <a:srgbClr val="FFFFFF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</TotalTime>
  <Words>985</Words>
  <Application>Microsoft Office PowerPoint</Application>
  <PresentationFormat>Apresentação na tela (4:3)</PresentationFormat>
  <Paragraphs>338</Paragraphs>
  <Slides>93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93</vt:i4>
      </vt:variant>
    </vt:vector>
  </HeadingPairs>
  <TitlesOfParts>
    <vt:vector size="100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139</cp:revision>
  <dcterms:created xsi:type="dcterms:W3CDTF">2008-11-05T18:17:49Z</dcterms:created>
  <dcterms:modified xsi:type="dcterms:W3CDTF">2015-02-22T16:31:34Z</dcterms:modified>
  <cp:category>CAPELAS 2013</cp:category>
</cp:coreProperties>
</file>