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53"/>
  </p:notesMasterIdLst>
  <p:sldIdLst>
    <p:sldId id="286" r:id="rId2"/>
    <p:sldId id="335" r:id="rId3"/>
    <p:sldId id="289" r:id="rId4"/>
    <p:sldId id="309" r:id="rId5"/>
    <p:sldId id="257" r:id="rId6"/>
    <p:sldId id="287" r:id="rId7"/>
    <p:sldId id="288" r:id="rId8"/>
    <p:sldId id="290" r:id="rId9"/>
    <p:sldId id="291" r:id="rId10"/>
    <p:sldId id="292" r:id="rId11"/>
    <p:sldId id="310" r:id="rId12"/>
    <p:sldId id="311" r:id="rId13"/>
    <p:sldId id="293" r:id="rId14"/>
    <p:sldId id="294" r:id="rId15"/>
    <p:sldId id="295" r:id="rId16"/>
    <p:sldId id="296" r:id="rId17"/>
    <p:sldId id="299" r:id="rId18"/>
    <p:sldId id="300" r:id="rId19"/>
    <p:sldId id="301" r:id="rId20"/>
    <p:sldId id="306" r:id="rId21"/>
    <p:sldId id="303" r:id="rId22"/>
    <p:sldId id="302" r:id="rId23"/>
    <p:sldId id="305" r:id="rId24"/>
    <p:sldId id="304" r:id="rId25"/>
    <p:sldId id="307" r:id="rId26"/>
    <p:sldId id="308" r:id="rId27"/>
    <p:sldId id="297" r:id="rId28"/>
    <p:sldId id="298" r:id="rId29"/>
    <p:sldId id="312" r:id="rId30"/>
    <p:sldId id="313" r:id="rId31"/>
    <p:sldId id="314" r:id="rId32"/>
    <p:sldId id="315" r:id="rId33"/>
    <p:sldId id="324" r:id="rId34"/>
    <p:sldId id="316" r:id="rId35"/>
    <p:sldId id="317" r:id="rId36"/>
    <p:sldId id="334" r:id="rId37"/>
    <p:sldId id="318" r:id="rId38"/>
    <p:sldId id="332" r:id="rId39"/>
    <p:sldId id="319" r:id="rId40"/>
    <p:sldId id="320" r:id="rId41"/>
    <p:sldId id="321" r:id="rId42"/>
    <p:sldId id="322" r:id="rId43"/>
    <p:sldId id="323" r:id="rId44"/>
    <p:sldId id="326" r:id="rId45"/>
    <p:sldId id="325" r:id="rId46"/>
    <p:sldId id="328" r:id="rId47"/>
    <p:sldId id="330" r:id="rId48"/>
    <p:sldId id="329" r:id="rId49"/>
    <p:sldId id="331" r:id="rId50"/>
    <p:sldId id="333" r:id="rId51"/>
    <p:sldId id="336" r:id="rId52"/>
  </p:sldIdLst>
  <p:sldSz cx="9144000" cy="6858000" type="screen4x3"/>
  <p:notesSz cx="6858000" cy="9144000"/>
  <p:defaultTextStyle>
    <a:defPPr>
      <a:defRPr lang="pt-BR"/>
    </a:defPPr>
    <a:lvl1pPr algn="l" rtl="0" fontAlgn="base">
      <a:spcBef>
        <a:spcPct val="0"/>
      </a:spcBef>
      <a:spcAft>
        <a:spcPct val="0"/>
      </a:spcAft>
      <a:defRPr kern="1200">
        <a:solidFill>
          <a:schemeClr val="tx1"/>
        </a:solidFill>
        <a:latin typeface="Trebuchet MS" panose="020B0603020202020204" pitchFamily="34" charset="0"/>
        <a:ea typeface="+mn-ea"/>
        <a:cs typeface="+mn-cs"/>
      </a:defRPr>
    </a:lvl1pPr>
    <a:lvl2pPr marL="457200" algn="l" rtl="0" fontAlgn="base">
      <a:spcBef>
        <a:spcPct val="0"/>
      </a:spcBef>
      <a:spcAft>
        <a:spcPct val="0"/>
      </a:spcAft>
      <a:defRPr kern="1200">
        <a:solidFill>
          <a:schemeClr val="tx1"/>
        </a:solidFill>
        <a:latin typeface="Trebuchet MS" panose="020B0603020202020204" pitchFamily="34" charset="0"/>
        <a:ea typeface="+mn-ea"/>
        <a:cs typeface="+mn-cs"/>
      </a:defRPr>
    </a:lvl2pPr>
    <a:lvl3pPr marL="914400" algn="l" rtl="0" fontAlgn="base">
      <a:spcBef>
        <a:spcPct val="0"/>
      </a:spcBef>
      <a:spcAft>
        <a:spcPct val="0"/>
      </a:spcAft>
      <a:defRPr kern="1200">
        <a:solidFill>
          <a:schemeClr val="tx1"/>
        </a:solidFill>
        <a:latin typeface="Trebuchet MS" panose="020B0603020202020204" pitchFamily="34" charset="0"/>
        <a:ea typeface="+mn-ea"/>
        <a:cs typeface="+mn-cs"/>
      </a:defRPr>
    </a:lvl3pPr>
    <a:lvl4pPr marL="1371600" algn="l" rtl="0" fontAlgn="base">
      <a:spcBef>
        <a:spcPct val="0"/>
      </a:spcBef>
      <a:spcAft>
        <a:spcPct val="0"/>
      </a:spcAft>
      <a:defRPr kern="1200">
        <a:solidFill>
          <a:schemeClr val="tx1"/>
        </a:solidFill>
        <a:latin typeface="Trebuchet MS" panose="020B0603020202020204" pitchFamily="34" charset="0"/>
        <a:ea typeface="+mn-ea"/>
        <a:cs typeface="+mn-cs"/>
      </a:defRPr>
    </a:lvl4pPr>
    <a:lvl5pPr marL="1828800" algn="l" rtl="0" fontAlgn="base">
      <a:spcBef>
        <a:spcPct val="0"/>
      </a:spcBef>
      <a:spcAft>
        <a:spcPct val="0"/>
      </a:spcAft>
      <a:defRPr kern="1200">
        <a:solidFill>
          <a:schemeClr val="tx1"/>
        </a:solidFill>
        <a:latin typeface="Trebuchet MS" panose="020B0603020202020204" pitchFamily="34" charset="0"/>
        <a:ea typeface="+mn-ea"/>
        <a:cs typeface="+mn-cs"/>
      </a:defRPr>
    </a:lvl5pPr>
    <a:lvl6pPr marL="2286000" algn="l" defTabSz="914400" rtl="0" eaLnBrk="1" latinLnBrk="0" hangingPunct="1">
      <a:defRPr kern="1200">
        <a:solidFill>
          <a:schemeClr val="tx1"/>
        </a:solidFill>
        <a:latin typeface="Trebuchet MS" panose="020B0603020202020204" pitchFamily="34" charset="0"/>
        <a:ea typeface="+mn-ea"/>
        <a:cs typeface="+mn-cs"/>
      </a:defRPr>
    </a:lvl6pPr>
    <a:lvl7pPr marL="2743200" algn="l" defTabSz="914400" rtl="0" eaLnBrk="1" latinLnBrk="0" hangingPunct="1">
      <a:defRPr kern="1200">
        <a:solidFill>
          <a:schemeClr val="tx1"/>
        </a:solidFill>
        <a:latin typeface="Trebuchet MS" panose="020B0603020202020204" pitchFamily="34" charset="0"/>
        <a:ea typeface="+mn-ea"/>
        <a:cs typeface="+mn-cs"/>
      </a:defRPr>
    </a:lvl7pPr>
    <a:lvl8pPr marL="3200400" algn="l" defTabSz="914400" rtl="0" eaLnBrk="1" latinLnBrk="0" hangingPunct="1">
      <a:defRPr kern="1200">
        <a:solidFill>
          <a:schemeClr val="tx1"/>
        </a:solidFill>
        <a:latin typeface="Trebuchet MS" panose="020B0603020202020204" pitchFamily="34" charset="0"/>
        <a:ea typeface="+mn-ea"/>
        <a:cs typeface="+mn-cs"/>
      </a:defRPr>
    </a:lvl8pPr>
    <a:lvl9pPr marL="3657600" algn="l" defTabSz="914400" rtl="0" eaLnBrk="1" latinLnBrk="0" hangingPunct="1">
      <a:defRPr kern="1200">
        <a:solidFill>
          <a:schemeClr val="tx1"/>
        </a:solidFill>
        <a:latin typeface="Trebuchet MS" panose="020B0603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72" autoAdjust="0"/>
    <p:restoredTop sz="78686" autoAdjust="0"/>
  </p:normalViewPr>
  <p:slideViewPr>
    <p:cSldViewPr>
      <p:cViewPr varScale="1">
        <p:scale>
          <a:sx n="58" d="100"/>
          <a:sy n="58" d="100"/>
        </p:scale>
        <p:origin x="1104"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Berlin Sans FB Demi" pitchFamily="34" charset="0"/>
              </a:defRPr>
            </a:lvl1pPr>
          </a:lstStyle>
          <a:p>
            <a:pPr>
              <a:defRPr/>
            </a:pPr>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Berlin Sans FB Demi" pitchFamily="34" charset="0"/>
              </a:defRPr>
            </a:lvl1pPr>
          </a:lstStyle>
          <a:p>
            <a:pPr>
              <a:defRPr/>
            </a:pPr>
            <a:fld id="{7BD1829D-D561-4993-892B-23BCEC42BE28}" type="datetimeFigureOut">
              <a:rPr lang="pt-BR"/>
              <a:pPr>
                <a:defRPr/>
              </a:pPr>
              <a:t>24/02/2015</a:t>
            </a:fld>
            <a:endParaRPr lang="pt-BR" dirty="0"/>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pt-BR" noProof="0" dirty="0" smtClean="0"/>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t-BR" noProof="0" dirty="0" smtClean="0"/>
              <a:t>Clique para editar os estilos do texto mestre</a:t>
            </a:r>
          </a:p>
          <a:p>
            <a:pPr lvl="1"/>
            <a:r>
              <a:rPr lang="pt-BR" noProof="0" dirty="0" smtClean="0"/>
              <a:t>Segundo nível</a:t>
            </a:r>
          </a:p>
          <a:p>
            <a:pPr lvl="2"/>
            <a:r>
              <a:rPr lang="pt-BR" noProof="0" dirty="0" smtClean="0"/>
              <a:t>Terceiro nível</a:t>
            </a:r>
          </a:p>
          <a:p>
            <a:pPr lvl="3"/>
            <a:r>
              <a:rPr lang="pt-BR" noProof="0" dirty="0" smtClean="0"/>
              <a:t>Quarto nível</a:t>
            </a:r>
          </a:p>
          <a:p>
            <a:pPr lvl="4"/>
            <a:r>
              <a:rPr lang="pt-BR" noProof="0" dirty="0" smtClean="0"/>
              <a:t>Quinto nível</a:t>
            </a: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Berlin Sans FB Demi" pitchFamily="34" charset="0"/>
              </a:defRPr>
            </a:lvl1pPr>
          </a:lstStyle>
          <a:p>
            <a:pPr>
              <a:defRPr/>
            </a:pPr>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Berlin Sans FB Demi" panose="020E0802020502020306" pitchFamily="34" charset="0"/>
              </a:defRPr>
            </a:lvl1pPr>
          </a:lstStyle>
          <a:p>
            <a:fld id="{ED67328A-243D-4D8D-8CF1-C53458F8F90E}" type="slidenum">
              <a:rPr lang="pt-BR" altLang="pt-BR"/>
              <a:pPr/>
              <a:t>‹nº›</a:t>
            </a:fld>
            <a:endParaRPr lang="pt-BR" altLang="pt-BR"/>
          </a:p>
        </p:txBody>
      </p:sp>
    </p:spTree>
    <p:extLst>
      <p:ext uri="{BB962C8B-B14F-4D97-AF65-F5344CB8AC3E}">
        <p14:creationId xmlns:p14="http://schemas.microsoft.com/office/powerpoint/2010/main" val="152750280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Berlin Sans FB Dem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Berlin Sans FB Dem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Berlin Sans FB Dem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Berlin Sans FB Dem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Berlin Sans FB Dem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pt.wikipedia.org/wiki/Ensino_fundamental"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pt.wikipedia.org/wiki/Televis%C3%A3o"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ctr" eaLnBrk="1" hangingPunct="1">
              <a:spcBef>
                <a:spcPct val="0"/>
              </a:spcBef>
            </a:pPr>
            <a:r>
              <a:rPr lang="pt-BR" altLang="pt-BR" b="1" smtClean="0"/>
              <a:t>www.4tons.com</a:t>
            </a:r>
          </a:p>
          <a:p>
            <a:pPr algn="ctr" eaLnBrk="1" hangingPunct="1">
              <a:spcBef>
                <a:spcPct val="0"/>
              </a:spcBef>
            </a:pPr>
            <a:r>
              <a:rPr lang="pt-BR" altLang="pt-BR" b="1" smtClean="0"/>
              <a:t>Pr. Marcelo Augusto de Carvalho</a:t>
            </a:r>
          </a:p>
          <a:p>
            <a:pPr eaLnBrk="1" hangingPunct="1">
              <a:spcBef>
                <a:spcPct val="0"/>
              </a:spcBef>
            </a:pPr>
            <a:endParaRPr lang="pt-BR" altLang="pt-BR" b="1" smtClean="0"/>
          </a:p>
          <a:p>
            <a:pPr eaLnBrk="1" hangingPunct="1">
              <a:spcBef>
                <a:spcPct val="0"/>
              </a:spcBef>
            </a:pPr>
            <a:endParaRPr lang="pt-BR" altLang="pt-BR" b="1" smtClean="0"/>
          </a:p>
        </p:txBody>
      </p:sp>
      <p:sp>
        <p:nvSpPr>
          <p:cNvPr id="54276"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fld id="{5293C599-651A-4320-A9A6-8C5FDF3A8D51}" type="slidenum">
              <a:rPr lang="pt-BR" altLang="pt-BR">
                <a:latin typeface="Berlin Sans FB Demi" panose="020E0802020502020306" pitchFamily="34" charset="0"/>
              </a:rPr>
              <a:pPr eaLnBrk="1" hangingPunct="1"/>
              <a:t>1</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2950545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lgn="just">
              <a:defRPr/>
            </a:pPr>
            <a:endParaRPr lang="pt-BR" b="1" dirty="0"/>
          </a:p>
        </p:txBody>
      </p:sp>
      <p:sp>
        <p:nvSpPr>
          <p:cNvPr id="63492"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fld id="{D93EEC35-BD70-425A-B3B6-5185B6829FCE}" type="slidenum">
              <a:rPr lang="pt-BR" altLang="pt-BR">
                <a:latin typeface="Berlin Sans FB Demi" panose="020E0802020502020306" pitchFamily="34" charset="0"/>
              </a:rPr>
              <a:pPr eaLnBrk="1" hangingPunct="1"/>
              <a:t>10</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25273244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lgn="just">
              <a:defRPr/>
            </a:pPr>
            <a:r>
              <a:rPr lang="pt-BR" b="1" dirty="0" smtClean="0"/>
              <a:t>Escondendo algo</a:t>
            </a:r>
            <a:endParaRPr lang="pt-BR" b="1" dirty="0"/>
          </a:p>
        </p:txBody>
      </p:sp>
      <p:sp>
        <p:nvSpPr>
          <p:cNvPr id="64516"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fld id="{E79AE3E5-1911-40D9-BD68-F359199E6892}" type="slidenum">
              <a:rPr lang="pt-BR" altLang="pt-BR">
                <a:latin typeface="Berlin Sans FB Demi" panose="020E0802020502020306" pitchFamily="34" charset="0"/>
              </a:rPr>
              <a:pPr eaLnBrk="1" hangingPunct="1"/>
              <a:t>11</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13085271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lgn="just">
              <a:defRPr/>
            </a:pPr>
            <a:r>
              <a:rPr lang="pt-BR" b="1" dirty="0" smtClean="0"/>
              <a:t>O que eu gosto de comer</a:t>
            </a:r>
            <a:endParaRPr lang="pt-BR" b="1" dirty="0"/>
          </a:p>
        </p:txBody>
      </p:sp>
      <p:sp>
        <p:nvSpPr>
          <p:cNvPr id="6554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fld id="{551D53E8-3117-4C4A-B85B-63C4E579CEB9}" type="slidenum">
              <a:rPr lang="pt-BR" altLang="pt-BR">
                <a:latin typeface="Berlin Sans FB Demi" panose="020E0802020502020306" pitchFamily="34" charset="0"/>
              </a:rPr>
              <a:pPr eaLnBrk="1" hangingPunct="1"/>
              <a:t>12</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21033037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lgn="just">
              <a:defRPr/>
            </a:pPr>
            <a:r>
              <a:rPr lang="pt-BR" b="1" dirty="0" smtClean="0"/>
              <a:t>Beber</a:t>
            </a:r>
            <a:endParaRPr lang="pt-BR" b="1" dirty="0"/>
          </a:p>
        </p:txBody>
      </p:sp>
      <p:sp>
        <p:nvSpPr>
          <p:cNvPr id="6656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fld id="{603C8EA1-9751-4ED5-9F62-3B31CE243D8A}" type="slidenum">
              <a:rPr lang="pt-BR" altLang="pt-BR">
                <a:latin typeface="Berlin Sans FB Demi" panose="020E0802020502020306" pitchFamily="34" charset="0"/>
              </a:rPr>
              <a:pPr eaLnBrk="1" hangingPunct="1"/>
              <a:t>13</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40330069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lgn="just">
              <a:defRPr/>
            </a:pPr>
            <a:r>
              <a:rPr lang="pt-BR" b="1" dirty="0" smtClean="0"/>
              <a:t>Fazer</a:t>
            </a:r>
            <a:endParaRPr lang="pt-BR" b="1" dirty="0"/>
          </a:p>
        </p:txBody>
      </p:sp>
      <p:sp>
        <p:nvSpPr>
          <p:cNvPr id="67588"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fld id="{7DC5D03E-3B65-4FCD-9234-FCDA79C50FF8}" type="slidenum">
              <a:rPr lang="pt-BR" altLang="pt-BR">
                <a:latin typeface="Berlin Sans FB Demi" panose="020E0802020502020306" pitchFamily="34" charset="0"/>
              </a:rPr>
              <a:pPr eaLnBrk="1" hangingPunct="1"/>
              <a:t>14</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16056807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lgn="just">
              <a:defRPr/>
            </a:pPr>
            <a:r>
              <a:rPr lang="pt-BR" b="1" dirty="0" smtClean="0"/>
              <a:t>Sabe também o que eu DE-TES-TO</a:t>
            </a:r>
            <a:endParaRPr lang="pt-BR" b="1" dirty="0"/>
          </a:p>
        </p:txBody>
      </p:sp>
      <p:sp>
        <p:nvSpPr>
          <p:cNvPr id="68612"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fld id="{6B9354BF-0202-4715-B528-4DBEA84F44B5}" type="slidenum">
              <a:rPr lang="pt-BR" altLang="pt-BR">
                <a:latin typeface="Berlin Sans FB Demi" panose="020E0802020502020306" pitchFamily="34" charset="0"/>
              </a:rPr>
              <a:pPr eaLnBrk="1" hangingPunct="1"/>
              <a:t>15</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38640734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lgn="just">
              <a:defRPr/>
            </a:pPr>
            <a:r>
              <a:rPr lang="pt-BR" b="1" dirty="0" smtClean="0"/>
              <a:t>Ela faz tudo </a:t>
            </a:r>
            <a:r>
              <a:rPr lang="pt-BR" dirty="0" smtClean="0"/>
              <a:t>e ao mesmo tempo. É impressionante! </a:t>
            </a:r>
          </a:p>
          <a:p>
            <a:pPr algn="just">
              <a:defRPr/>
            </a:pPr>
            <a:r>
              <a:rPr lang="pt-BR" dirty="0" smtClean="0"/>
              <a:t>Cozinha, passa, lava, limpa a casa, atende ao telefone, arranca cutícula e cuida do irmãozinho. Ufa! </a:t>
            </a:r>
          </a:p>
          <a:p>
            <a:pPr algn="just">
              <a:defRPr/>
            </a:pPr>
            <a:r>
              <a:rPr lang="pt-BR" dirty="0" smtClean="0"/>
              <a:t>E quando trabalha fora, ainda consegue fazer tudo isso e dá </a:t>
            </a:r>
            <a:r>
              <a:rPr lang="pt-BR" dirty="0" err="1" smtClean="0"/>
              <a:t>pitáco</a:t>
            </a:r>
            <a:r>
              <a:rPr lang="pt-BR" dirty="0" smtClean="0"/>
              <a:t> no que a empregada ou faxineira fez.</a:t>
            </a:r>
            <a:endParaRPr lang="pt-BR" b="1" dirty="0"/>
          </a:p>
        </p:txBody>
      </p:sp>
      <p:sp>
        <p:nvSpPr>
          <p:cNvPr id="69636"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fld id="{F71806AB-7ACD-4BED-95EF-C4E654B80BD4}" type="slidenum">
              <a:rPr lang="pt-BR" altLang="pt-BR">
                <a:latin typeface="Berlin Sans FB Demi" panose="020E0802020502020306" pitchFamily="34" charset="0"/>
              </a:rPr>
              <a:pPr eaLnBrk="1" hangingPunct="1"/>
              <a:t>16</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7438745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defRPr/>
            </a:pPr>
            <a:r>
              <a:rPr lang="pt-BR" dirty="0" smtClean="0"/>
              <a:t>Ela é muito forte. Não é qualquer dorzinha ou gripezinha que a para não. Ela aguenta qualquer parada.</a:t>
            </a:r>
            <a:endParaRPr lang="pt-BR" dirty="0"/>
          </a:p>
        </p:txBody>
      </p:sp>
      <p:sp>
        <p:nvSpPr>
          <p:cNvPr id="7066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fld id="{7A55A28C-88A8-4C9F-ACA3-12D76C895239}" type="slidenum">
              <a:rPr lang="pt-BR" altLang="pt-BR">
                <a:latin typeface="Berlin Sans FB Demi" panose="020E0802020502020306" pitchFamily="34" charset="0"/>
              </a:rPr>
              <a:pPr eaLnBrk="1" hangingPunct="1"/>
              <a:t>17</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8010109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lgn="just">
              <a:defRPr/>
            </a:pPr>
            <a:r>
              <a:rPr lang="pt-BR" dirty="0" smtClean="0"/>
              <a:t>E quando ela não está em casa, ninguém encontra nada. Fica todo mundo perdido.</a:t>
            </a:r>
            <a:endParaRPr lang="pt-BR" b="1" dirty="0"/>
          </a:p>
        </p:txBody>
      </p:sp>
      <p:sp>
        <p:nvSpPr>
          <p:cNvPr id="7168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fld id="{627146E9-82B2-4729-819A-59895B54512B}" type="slidenum">
              <a:rPr lang="pt-BR" altLang="pt-BR">
                <a:latin typeface="Berlin Sans FB Demi" panose="020E0802020502020306" pitchFamily="34" charset="0"/>
              </a:rPr>
              <a:pPr eaLnBrk="1" hangingPunct="1"/>
              <a:t>18</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32276764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lgn="just">
              <a:defRPr/>
            </a:pPr>
            <a:r>
              <a:rPr lang="pt-BR" b="1" dirty="0" smtClean="0"/>
              <a:t>Ela é Paciente</a:t>
            </a:r>
            <a:endParaRPr lang="pt-BR" b="1" dirty="0"/>
          </a:p>
        </p:txBody>
      </p:sp>
      <p:sp>
        <p:nvSpPr>
          <p:cNvPr id="72708"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fld id="{2249DD1D-3D11-4A53-8F66-89E516A58293}" type="slidenum">
              <a:rPr lang="pt-BR" altLang="pt-BR">
                <a:latin typeface="Berlin Sans FB Demi" panose="020E0802020502020306" pitchFamily="34" charset="0"/>
              </a:rPr>
              <a:pPr eaLnBrk="1" hangingPunct="1"/>
              <a:t>19</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2766705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pt-BR" altLang="pt-BR" smtClean="0"/>
              <a:t>Vamos fazer um teste com vocês:</a:t>
            </a:r>
          </a:p>
          <a:p>
            <a:r>
              <a:rPr lang="pt-BR" altLang="pt-BR" smtClean="0"/>
              <a:t>O QUE É O QUE É?</a:t>
            </a:r>
          </a:p>
          <a:p>
            <a:pPr eaLnBrk="1" hangingPunct="1">
              <a:spcBef>
                <a:spcPct val="0"/>
              </a:spcBef>
            </a:pPr>
            <a:endParaRPr lang="pt-BR" altLang="pt-BR" b="1" smtClean="0"/>
          </a:p>
          <a:p>
            <a:pPr eaLnBrk="1" hangingPunct="1">
              <a:spcBef>
                <a:spcPct val="0"/>
              </a:spcBef>
            </a:pPr>
            <a:endParaRPr lang="pt-BR" altLang="pt-BR" b="1" smtClean="0"/>
          </a:p>
        </p:txBody>
      </p:sp>
      <p:sp>
        <p:nvSpPr>
          <p:cNvPr id="5530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fld id="{5E5B53A7-F1DA-47C7-90EB-1CA9592E16A4}" type="slidenum">
              <a:rPr lang="pt-BR" altLang="pt-BR">
                <a:latin typeface="Berlin Sans FB Demi" panose="020E0802020502020306" pitchFamily="34" charset="0"/>
              </a:rPr>
              <a:pPr eaLnBrk="1" hangingPunct="1"/>
              <a:t>2</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16693488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lgn="just">
              <a:defRPr/>
            </a:pPr>
            <a:r>
              <a:rPr lang="pt-BR" b="1" dirty="0" smtClean="0"/>
              <a:t>Bondosa</a:t>
            </a:r>
            <a:endParaRPr lang="pt-BR" b="1" dirty="0"/>
          </a:p>
        </p:txBody>
      </p:sp>
      <p:sp>
        <p:nvSpPr>
          <p:cNvPr id="73732"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fld id="{4583E98F-889E-4DC1-82F5-ACF08AB813E3}" type="slidenum">
              <a:rPr lang="pt-BR" altLang="pt-BR">
                <a:latin typeface="Berlin Sans FB Demi" panose="020E0802020502020306" pitchFamily="34" charset="0"/>
              </a:rPr>
              <a:pPr eaLnBrk="1" hangingPunct="1"/>
              <a:t>20</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19486658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lgn="just">
              <a:defRPr/>
            </a:pPr>
            <a:r>
              <a:rPr lang="pt-BR" b="1" dirty="0" smtClean="0"/>
              <a:t>Meiga</a:t>
            </a:r>
            <a:endParaRPr lang="pt-BR" b="1" dirty="0"/>
          </a:p>
        </p:txBody>
      </p:sp>
      <p:sp>
        <p:nvSpPr>
          <p:cNvPr id="74756"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fld id="{7C9717E2-14D9-42B5-9B4A-6AC90C44F672}" type="slidenum">
              <a:rPr lang="pt-BR" altLang="pt-BR">
                <a:latin typeface="Berlin Sans FB Demi" panose="020E0802020502020306" pitchFamily="34" charset="0"/>
              </a:rPr>
              <a:pPr eaLnBrk="1" hangingPunct="1"/>
              <a:t>21</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39692710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lgn="just">
              <a:defRPr/>
            </a:pPr>
            <a:r>
              <a:rPr lang="pt-BR" b="1" dirty="0" smtClean="0"/>
              <a:t>Carinhosa</a:t>
            </a:r>
            <a:endParaRPr lang="pt-BR" b="1" dirty="0"/>
          </a:p>
        </p:txBody>
      </p:sp>
      <p:sp>
        <p:nvSpPr>
          <p:cNvPr id="7578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fld id="{13DEA236-18F8-4A01-8333-8A990D0FF0AF}" type="slidenum">
              <a:rPr lang="pt-BR" altLang="pt-BR">
                <a:latin typeface="Berlin Sans FB Demi" panose="020E0802020502020306" pitchFamily="34" charset="0"/>
              </a:rPr>
              <a:pPr eaLnBrk="1" hangingPunct="1"/>
              <a:t>22</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19029424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lgn="just">
              <a:defRPr/>
            </a:pPr>
            <a:r>
              <a:rPr lang="pt-BR" b="1" dirty="0" smtClean="0"/>
              <a:t>Esse ser extraterrestre, é um presente de Deus.</a:t>
            </a:r>
            <a:endParaRPr lang="pt-BR" b="1" dirty="0"/>
          </a:p>
        </p:txBody>
      </p:sp>
      <p:sp>
        <p:nvSpPr>
          <p:cNvPr id="7680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fld id="{AB6F96B2-A709-44DC-84A3-630199384320}" type="slidenum">
              <a:rPr lang="pt-BR" altLang="pt-BR">
                <a:latin typeface="Berlin Sans FB Demi" panose="020E0802020502020306" pitchFamily="34" charset="0"/>
              </a:rPr>
              <a:pPr eaLnBrk="1" hangingPunct="1"/>
              <a:t>23</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6925410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lgn="just">
              <a:defRPr/>
            </a:pPr>
            <a:r>
              <a:rPr lang="pt-BR" b="1" dirty="0" smtClean="0"/>
              <a:t>É a nossa Mãe</a:t>
            </a:r>
            <a:endParaRPr lang="pt-BR" b="1" dirty="0"/>
          </a:p>
        </p:txBody>
      </p:sp>
      <p:sp>
        <p:nvSpPr>
          <p:cNvPr id="77828"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fld id="{487A0605-34FE-4A35-B18D-49DD47E976FD}" type="slidenum">
              <a:rPr lang="pt-BR" altLang="pt-BR">
                <a:latin typeface="Berlin Sans FB Demi" panose="020E0802020502020306" pitchFamily="34" charset="0"/>
              </a:rPr>
              <a:pPr eaLnBrk="1" hangingPunct="1"/>
              <a:t>24</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32855331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lgn="just">
              <a:defRPr/>
            </a:pPr>
            <a:r>
              <a:rPr lang="pt-BR" b="1" dirty="0" smtClean="0"/>
              <a:t>Tem gente que teve duas mães. Que privilégio!!</a:t>
            </a:r>
            <a:endParaRPr lang="pt-BR" b="1" dirty="0"/>
          </a:p>
        </p:txBody>
      </p:sp>
      <p:sp>
        <p:nvSpPr>
          <p:cNvPr id="78852"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fld id="{D7163D0E-0031-4E8D-A79C-0CE79D656ADF}" type="slidenum">
              <a:rPr lang="pt-BR" altLang="pt-BR">
                <a:latin typeface="Berlin Sans FB Demi" panose="020E0802020502020306" pitchFamily="34" charset="0"/>
              </a:rPr>
              <a:pPr eaLnBrk="1" hangingPunct="1"/>
              <a:t>25</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22774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lgn="just">
              <a:defRPr/>
            </a:pPr>
            <a:r>
              <a:rPr lang="pt-BR" dirty="0" smtClean="0"/>
              <a:t>A que nos carregou nove meses na barriga, enjoos, azias, e a medida que ia crescendo, a barriga ia pesando, dificuldade de sentar, deitar, andar, dormir, respirar, mas firme ali até o nascimento.</a:t>
            </a:r>
          </a:p>
          <a:p>
            <a:pPr algn="just">
              <a:defRPr/>
            </a:pPr>
            <a:endParaRPr lang="pt-BR" b="1" dirty="0"/>
          </a:p>
        </p:txBody>
      </p:sp>
      <p:sp>
        <p:nvSpPr>
          <p:cNvPr id="79876"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fld id="{E3FCAD24-CBE6-4F61-B8C0-82D11447DDB9}" type="slidenum">
              <a:rPr lang="pt-BR" altLang="pt-BR">
                <a:latin typeface="Berlin Sans FB Demi" panose="020E0802020502020306" pitchFamily="34" charset="0"/>
              </a:rPr>
              <a:pPr eaLnBrk="1" hangingPunct="1"/>
              <a:t>26</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35956563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lgn="just">
              <a:defRPr/>
            </a:pPr>
            <a:r>
              <a:rPr lang="pt-BR" dirty="0" smtClean="0"/>
              <a:t>E a que criou com muito amor, carinho e atenção, formou o nosso caráter.</a:t>
            </a:r>
          </a:p>
          <a:p>
            <a:pPr algn="just">
              <a:defRPr/>
            </a:pPr>
            <a:endParaRPr lang="pt-BR" b="1" dirty="0" smtClean="0"/>
          </a:p>
          <a:p>
            <a:pPr algn="just">
              <a:defRPr/>
            </a:pPr>
            <a:r>
              <a:rPr lang="pt-BR" b="1" dirty="0" smtClean="0"/>
              <a:t>Outros tiveram uma só que ocupou essas duas funções.</a:t>
            </a:r>
          </a:p>
          <a:p>
            <a:pPr algn="just">
              <a:defRPr/>
            </a:pPr>
            <a:endParaRPr lang="pt-BR" b="1" dirty="0" smtClean="0"/>
          </a:p>
          <a:p>
            <a:pPr algn="just">
              <a:defRPr/>
            </a:pPr>
            <a:r>
              <a:rPr lang="pt-BR" b="1" dirty="0" smtClean="0"/>
              <a:t>Enfim...</a:t>
            </a:r>
            <a:endParaRPr lang="pt-BR" b="1" dirty="0"/>
          </a:p>
        </p:txBody>
      </p:sp>
      <p:sp>
        <p:nvSpPr>
          <p:cNvPr id="8090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fld id="{C67C5C7F-D3B1-46FC-85B1-9DE8DAF9562C}" type="slidenum">
              <a:rPr lang="pt-BR" altLang="pt-BR">
                <a:latin typeface="Berlin Sans FB Demi" panose="020E0802020502020306" pitchFamily="34" charset="0"/>
              </a:rPr>
              <a:pPr eaLnBrk="1" hangingPunct="1"/>
              <a:t>27</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13962897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defRPr/>
            </a:pPr>
            <a:r>
              <a:rPr lang="pt-BR" dirty="0" smtClean="0"/>
              <a:t>A mãe é a primeira professora.</a:t>
            </a:r>
            <a:endParaRPr lang="pt-BR" dirty="0"/>
          </a:p>
        </p:txBody>
      </p:sp>
      <p:sp>
        <p:nvSpPr>
          <p:cNvPr id="8192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fld id="{8FEC3CF5-4032-439F-BEB9-C75087316106}" type="slidenum">
              <a:rPr lang="pt-BR" altLang="pt-BR">
                <a:latin typeface="Berlin Sans FB Demi" panose="020E0802020502020306" pitchFamily="34" charset="0"/>
              </a:rPr>
              <a:pPr eaLnBrk="1" hangingPunct="1"/>
              <a:t>28</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17899227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defRPr/>
            </a:pPr>
            <a:r>
              <a:rPr lang="pt-BR" dirty="0" smtClean="0"/>
              <a:t>A primeira amiga</a:t>
            </a:r>
            <a:endParaRPr lang="pt-BR" dirty="0"/>
          </a:p>
        </p:txBody>
      </p:sp>
      <p:sp>
        <p:nvSpPr>
          <p:cNvPr id="82948"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fld id="{979AF5F3-8CCF-4D02-A6F2-B35F6E60460C}" type="slidenum">
              <a:rPr lang="pt-BR" altLang="pt-BR">
                <a:latin typeface="Berlin Sans FB Demi" panose="020E0802020502020306" pitchFamily="34" charset="0"/>
              </a:rPr>
              <a:pPr eaLnBrk="1" hangingPunct="1"/>
              <a:t>29</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42367584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pt-BR" altLang="pt-BR" smtClean="0"/>
              <a:t>Ela parece um ser de outro mundo</a:t>
            </a:r>
          </a:p>
          <a:p>
            <a:pPr eaLnBrk="1" hangingPunct="1">
              <a:spcBef>
                <a:spcPct val="0"/>
              </a:spcBef>
            </a:pPr>
            <a:endParaRPr lang="pt-BR" altLang="pt-BR" b="1" smtClean="0"/>
          </a:p>
          <a:p>
            <a:pPr eaLnBrk="1" hangingPunct="1">
              <a:spcBef>
                <a:spcPct val="0"/>
              </a:spcBef>
            </a:pPr>
            <a:endParaRPr lang="pt-BR" altLang="pt-BR" b="1" smtClean="0"/>
          </a:p>
        </p:txBody>
      </p:sp>
      <p:sp>
        <p:nvSpPr>
          <p:cNvPr id="5632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fld id="{2B38F453-DE49-4249-A07A-C82D56863CDE}" type="slidenum">
              <a:rPr lang="pt-BR" altLang="pt-BR">
                <a:latin typeface="Berlin Sans FB Demi" panose="020E0802020502020306" pitchFamily="34" charset="0"/>
              </a:rPr>
              <a:pPr eaLnBrk="1" hangingPunct="1"/>
              <a:t>3</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17501576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defRPr/>
            </a:pPr>
            <a:r>
              <a:rPr lang="pt-BR" dirty="0" smtClean="0"/>
              <a:t>O beijo da mãe tem poder milagroso de curar e passar a dor. É impressionante.</a:t>
            </a:r>
            <a:endParaRPr lang="pt-BR" dirty="0"/>
          </a:p>
        </p:txBody>
      </p:sp>
      <p:sp>
        <p:nvSpPr>
          <p:cNvPr id="83972"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fld id="{1B63E628-3108-4345-9E07-FD8983748A84}" type="slidenum">
              <a:rPr lang="pt-BR" altLang="pt-BR">
                <a:latin typeface="Berlin Sans FB Demi" panose="020E0802020502020306" pitchFamily="34" charset="0"/>
              </a:rPr>
              <a:pPr eaLnBrk="1" hangingPunct="1"/>
              <a:t>30</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29837057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defRPr/>
            </a:pPr>
            <a:r>
              <a:rPr lang="pt-BR" dirty="0" smtClean="0"/>
              <a:t>É o primeiro ombro pra chorar</a:t>
            </a:r>
            <a:endParaRPr lang="pt-BR" dirty="0"/>
          </a:p>
        </p:txBody>
      </p:sp>
      <p:sp>
        <p:nvSpPr>
          <p:cNvPr id="84996"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fld id="{E61C5CD2-FCE4-4315-86DB-2A074A4611CD}" type="slidenum">
              <a:rPr lang="pt-BR" altLang="pt-BR">
                <a:latin typeface="Berlin Sans FB Demi" panose="020E0802020502020306" pitchFamily="34" charset="0"/>
              </a:rPr>
              <a:pPr eaLnBrk="1" hangingPunct="1"/>
              <a:t>31</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3546428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defRPr/>
            </a:pPr>
            <a:r>
              <a:rPr lang="pt-BR" dirty="0" smtClean="0"/>
              <a:t>É o colo mais aconchegante pra </a:t>
            </a:r>
            <a:r>
              <a:rPr lang="pt-BR" dirty="0" err="1" smtClean="0"/>
              <a:t>domir</a:t>
            </a:r>
            <a:r>
              <a:rPr lang="pt-BR" dirty="0" smtClean="0"/>
              <a:t>.</a:t>
            </a:r>
            <a:endParaRPr lang="pt-BR" dirty="0"/>
          </a:p>
        </p:txBody>
      </p:sp>
      <p:sp>
        <p:nvSpPr>
          <p:cNvPr id="860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fld id="{8BED4F27-28B3-482B-95E8-36845C879764}" type="slidenum">
              <a:rPr lang="pt-BR" altLang="pt-BR">
                <a:latin typeface="Berlin Sans FB Demi" panose="020E0802020502020306" pitchFamily="34" charset="0"/>
              </a:rPr>
              <a:pPr eaLnBrk="1" hangingPunct="1"/>
              <a:t>32</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40426310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defRPr/>
            </a:pPr>
            <a:r>
              <a:rPr lang="pt-BR" dirty="0" smtClean="0"/>
              <a:t>É o cafuné mais gostoso.</a:t>
            </a:r>
            <a:endParaRPr lang="pt-BR" dirty="0"/>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fld id="{19A00C01-7C88-4ECE-9CBE-3A75B4373F3D}" type="slidenum">
              <a:rPr lang="pt-BR" altLang="pt-BR">
                <a:latin typeface="Berlin Sans FB Demi" panose="020E0802020502020306" pitchFamily="34" charset="0"/>
              </a:rPr>
              <a:pPr eaLnBrk="1" hangingPunct="1"/>
              <a:t>33</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9081075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lgn="just">
              <a:defRPr/>
            </a:pPr>
            <a:r>
              <a:rPr lang="pt-BR" dirty="0" smtClean="0"/>
              <a:t>Ela chora quando a gente chora</a:t>
            </a:r>
          </a:p>
          <a:p>
            <a:pPr algn="just">
              <a:defRPr/>
            </a:pPr>
            <a:endParaRPr lang="pt-BR" b="1" dirty="0"/>
          </a:p>
        </p:txBody>
      </p:sp>
      <p:sp>
        <p:nvSpPr>
          <p:cNvPr id="88068"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fld id="{B406BBD8-4CD2-4468-8633-C504424104EF}" type="slidenum">
              <a:rPr lang="pt-BR" altLang="pt-BR">
                <a:latin typeface="Berlin Sans FB Demi" panose="020E0802020502020306" pitchFamily="34" charset="0"/>
              </a:rPr>
              <a:pPr eaLnBrk="1" hangingPunct="1"/>
              <a:t>34</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41128169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lgn="just">
              <a:defRPr/>
            </a:pPr>
            <a:r>
              <a:rPr lang="pt-BR" dirty="0" smtClean="0"/>
              <a:t>E ri quando a gente ri.</a:t>
            </a:r>
          </a:p>
          <a:p>
            <a:pPr algn="just">
              <a:defRPr/>
            </a:pPr>
            <a:endParaRPr lang="pt-BR" b="1" dirty="0"/>
          </a:p>
        </p:txBody>
      </p:sp>
      <p:sp>
        <p:nvSpPr>
          <p:cNvPr id="89092"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fld id="{E6CD5982-4D63-4466-AA5F-1B91D3BA2267}" type="slidenum">
              <a:rPr lang="pt-BR" altLang="pt-BR">
                <a:latin typeface="Berlin Sans FB Demi" panose="020E0802020502020306" pitchFamily="34" charset="0"/>
              </a:rPr>
              <a:pPr eaLnBrk="1" hangingPunct="1"/>
              <a:t>35</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12610041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lgn="just">
              <a:defRPr/>
            </a:pPr>
            <a:r>
              <a:rPr lang="pt-BR" dirty="0" smtClean="0"/>
              <a:t>E ri quando a gente ri.</a:t>
            </a:r>
          </a:p>
          <a:p>
            <a:pPr algn="just">
              <a:defRPr/>
            </a:pPr>
            <a:endParaRPr lang="pt-BR" b="1" dirty="0"/>
          </a:p>
        </p:txBody>
      </p:sp>
      <p:sp>
        <p:nvSpPr>
          <p:cNvPr id="90116"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fld id="{7DAA5BF3-B9D7-4DDE-B4B5-ED8CE6126401}" type="slidenum">
              <a:rPr lang="pt-BR" altLang="pt-BR">
                <a:latin typeface="Berlin Sans FB Demi" panose="020E0802020502020306" pitchFamily="34" charset="0"/>
              </a:rPr>
              <a:pPr eaLnBrk="1" hangingPunct="1"/>
              <a:t>36</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15648206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lgn="just">
              <a:defRPr/>
            </a:pPr>
            <a:r>
              <a:rPr lang="pt-BR" dirty="0" smtClean="0"/>
              <a:t>E ao mesmo tempo é a guerreira de todos os dias.</a:t>
            </a:r>
          </a:p>
          <a:p>
            <a:pPr algn="just">
              <a:defRPr/>
            </a:pPr>
            <a:endParaRPr lang="pt-BR" b="1" dirty="0" smtClean="0"/>
          </a:p>
          <a:p>
            <a:pPr algn="just">
              <a:defRPr/>
            </a:pPr>
            <a:r>
              <a:rPr lang="pt-BR" b="1" dirty="0" smtClean="0"/>
              <a:t>Muitos dos grandes homens da sociedade, são grandes, porque suas mães os orientaram e eles seguiram..</a:t>
            </a:r>
            <a:endParaRPr lang="pt-BR" b="1" dirty="0"/>
          </a:p>
        </p:txBody>
      </p:sp>
      <p:sp>
        <p:nvSpPr>
          <p:cNvPr id="9114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fld id="{488B87CF-5956-4196-A111-86D6FDC32B31}" type="slidenum">
              <a:rPr lang="pt-BR" altLang="pt-BR">
                <a:latin typeface="Berlin Sans FB Demi" panose="020E0802020502020306" pitchFamily="34" charset="0"/>
              </a:rPr>
              <a:pPr eaLnBrk="1" hangingPunct="1"/>
              <a:t>37</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18870602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lgn="just">
              <a:defRPr/>
            </a:pPr>
            <a:r>
              <a:rPr lang="pt-BR" u="sng" dirty="0" smtClean="0"/>
              <a:t>Ben Carson</a:t>
            </a:r>
            <a:r>
              <a:rPr lang="pt-BR" dirty="0" smtClean="0"/>
              <a:t> - Carson teve dificuldades no início do </a:t>
            </a:r>
            <a:r>
              <a:rPr lang="pt-BR" dirty="0" smtClean="0">
                <a:hlinkClick r:id="rId3" tooltip="Ensino fundamental"/>
              </a:rPr>
              <a:t>ensino fundamental</a:t>
            </a:r>
            <a:r>
              <a:rPr lang="pt-BR" dirty="0" smtClean="0"/>
              <a:t>, tornando-se o pior aluno de sua classe e alvo de abuso de seus colegas e por isso desenvolveu um incontrolável temperamento agressivo. A Sra. Carson percebeu que seus filhos passavam muito tempo na frente da TV, então ela limitou o tempo que Ben passava assistindo </a:t>
            </a:r>
            <a:r>
              <a:rPr lang="pt-BR" dirty="0" smtClean="0">
                <a:hlinkClick r:id="rId4" tooltip="Televisão"/>
              </a:rPr>
              <a:t>televisão</a:t>
            </a:r>
            <a:r>
              <a:rPr lang="pt-BR" dirty="0" smtClean="0"/>
              <a:t> e se recusou a deixá-lo sair para jogar até que ele terminasse a lição de casa todos os dias. Ela exigiu a leitura de dois livros por semana, e fornecer relatórios escritos sobre eles, porém, devido à sua própria falta de educação, mal conseguia ler os relatórios que Ben escreveu. Ben logo surpreendeu seus colegas e professores com novos conhecimentos. "Foi nesse momento eu percebi que eu não era burro", recordou mais tarde. Um ano mais tarde, Ben Carson foi o melhor aluno de sua classe., Estudou Psicologia, medicina, especializou-se e Neurologia, foi o primeiro a realizar com sucesso a separação de gêmeos siameses ligados pelo crânio. Foi também o primeiro médico a realizar uma cirurgia em um feto dentro do útero.</a:t>
            </a:r>
            <a:endParaRPr lang="pt-BR" b="1" dirty="0" smtClean="0"/>
          </a:p>
          <a:p>
            <a:pPr algn="just">
              <a:defRPr/>
            </a:pPr>
            <a:endParaRPr lang="pt-BR" b="1" dirty="0"/>
          </a:p>
        </p:txBody>
      </p:sp>
      <p:sp>
        <p:nvSpPr>
          <p:cNvPr id="9216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fld id="{4BFB19B0-27FA-4EF1-A055-97CFF0291B3A}" type="slidenum">
              <a:rPr lang="pt-BR" altLang="pt-BR">
                <a:latin typeface="Berlin Sans FB Demi" panose="020E0802020502020306" pitchFamily="34" charset="0"/>
              </a:rPr>
              <a:pPr eaLnBrk="1" hangingPunct="1"/>
              <a:t>38</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7523359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defRPr/>
            </a:pPr>
            <a:r>
              <a:rPr lang="pt-BR" dirty="0" smtClean="0"/>
              <a:t>Hoje Bem Carson é o maior Neurocirurgião do mundo, reconhecidíssimo pelas autoridades; e sua atitude de obediência e respeito para com sua mãe, quando ela impôs limites e o obrigou a estudar, fez toda a diferença em sua vida.</a:t>
            </a:r>
            <a:endParaRPr lang="pt-BR" dirty="0"/>
          </a:p>
        </p:txBody>
      </p:sp>
      <p:sp>
        <p:nvSpPr>
          <p:cNvPr id="93188"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fld id="{655D29F6-CF10-4C36-81D0-ABF7C450536C}" type="slidenum">
              <a:rPr lang="pt-BR" altLang="pt-BR">
                <a:latin typeface="Berlin Sans FB Demi" panose="020E0802020502020306" pitchFamily="34" charset="0"/>
              </a:rPr>
              <a:pPr eaLnBrk="1" hangingPunct="1"/>
              <a:t>39</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15107118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lgn="just">
              <a:defRPr/>
            </a:pPr>
            <a:r>
              <a:rPr lang="pt-BR" dirty="0" smtClean="0"/>
              <a:t>Ela sabe tudo: quando vai chover</a:t>
            </a:r>
            <a:endParaRPr lang="pt-BR" b="1" dirty="0"/>
          </a:p>
        </p:txBody>
      </p:sp>
      <p:sp>
        <p:nvSpPr>
          <p:cNvPr id="57348"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fld id="{4A89F0BD-4961-43D2-B793-589165B7217F}" type="slidenum">
              <a:rPr lang="pt-BR" altLang="pt-BR">
                <a:latin typeface="Berlin Sans FB Demi" panose="020E0802020502020306" pitchFamily="34" charset="0"/>
              </a:rPr>
              <a:pPr eaLnBrk="1" hangingPunct="1"/>
              <a:t>4</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14847763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lgn="just">
              <a:defRPr/>
            </a:pPr>
            <a:r>
              <a:rPr lang="pt-BR" u="sng" dirty="0" smtClean="0"/>
              <a:t>Abraham Lincoln</a:t>
            </a:r>
            <a:r>
              <a:rPr lang="pt-BR" dirty="0" smtClean="0"/>
              <a:t> - Sara Bush Johnston Lincoln, foi madrasta de Abraão, ele tinha 10 anos de idade quando ela chegou, e ele sempre a tratou com muito respeito, ela trouxe uma biblioteca muito vasta para sua casa e o incentivou a ler muito. A postura de Lincoln em relação a sua “mãe” o ajudou a absorver o que havia de melhor nela, inclusive é conhecido que o senso de humor de Lincoln foi herdado de Sara. Mesmo depois, quando Lincoln foi viver sozinho, a influencia de Sara foi vista em seu comportamento honesto e integro. Lincoln até hoje é considerado um dos maiores presidentes da história dos Estados Unidos da América.</a:t>
            </a:r>
            <a:endParaRPr lang="pt-BR" b="1" dirty="0"/>
          </a:p>
        </p:txBody>
      </p:sp>
      <p:sp>
        <p:nvSpPr>
          <p:cNvPr id="94212"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fld id="{32D3F20D-6A24-4B7C-9704-C5172F152701}" type="slidenum">
              <a:rPr lang="pt-BR" altLang="pt-BR">
                <a:latin typeface="Berlin Sans FB Demi" panose="020E0802020502020306" pitchFamily="34" charset="0"/>
              </a:rPr>
              <a:pPr eaLnBrk="1" hangingPunct="1"/>
              <a:t>40</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29678769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lgn="just">
              <a:defRPr/>
            </a:pPr>
            <a:r>
              <a:rPr lang="pt-BR" b="1" dirty="0" smtClean="0"/>
              <a:t>Outros homens que se tornaram grandes nomes da história pela influencia de suas mães.</a:t>
            </a:r>
          </a:p>
          <a:p>
            <a:pPr algn="just">
              <a:defRPr/>
            </a:pPr>
            <a:endParaRPr lang="pt-BR" b="1" dirty="0" smtClean="0"/>
          </a:p>
          <a:p>
            <a:pPr algn="just">
              <a:defRPr/>
            </a:pPr>
            <a:r>
              <a:rPr lang="pt-BR" b="1" dirty="0" smtClean="0"/>
              <a:t>Grande lutador a favor da igualdade social</a:t>
            </a:r>
            <a:endParaRPr lang="pt-BR" b="1" dirty="0"/>
          </a:p>
        </p:txBody>
      </p:sp>
      <p:sp>
        <p:nvSpPr>
          <p:cNvPr id="95236"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fld id="{A0AC9CE6-37BB-45CA-BE2D-2F03B0E15250}" type="slidenum">
              <a:rPr lang="pt-BR" altLang="pt-BR">
                <a:latin typeface="Berlin Sans FB Demi" panose="020E0802020502020306" pitchFamily="34" charset="0"/>
              </a:rPr>
              <a:pPr eaLnBrk="1" hangingPunct="1"/>
              <a:t>41</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39569554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lgn="just">
              <a:defRPr/>
            </a:pPr>
            <a:r>
              <a:rPr lang="pt-BR" b="1" dirty="0" smtClean="0"/>
              <a:t>Fundador da Ford. (fábrica de automóveis)</a:t>
            </a:r>
          </a:p>
          <a:p>
            <a:pPr algn="just">
              <a:defRPr/>
            </a:pPr>
            <a:r>
              <a:rPr lang="pt-BR" b="1" dirty="0" smtClean="0"/>
              <a:t>O primeiro a fabricar veículos em série.</a:t>
            </a:r>
            <a:endParaRPr lang="pt-BR" b="1" dirty="0"/>
          </a:p>
        </p:txBody>
      </p:sp>
      <p:sp>
        <p:nvSpPr>
          <p:cNvPr id="9626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fld id="{C2014802-A45E-469A-9304-63AC545FA311}" type="slidenum">
              <a:rPr lang="pt-BR" altLang="pt-BR">
                <a:latin typeface="Berlin Sans FB Demi" panose="020E0802020502020306" pitchFamily="34" charset="0"/>
              </a:rPr>
              <a:pPr eaLnBrk="1" hangingPunct="1"/>
              <a:t>42</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9195625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lgn="just">
              <a:defRPr/>
            </a:pPr>
            <a:r>
              <a:rPr lang="pt-BR" b="1" dirty="0" smtClean="0"/>
              <a:t>Como não falar de Jesus</a:t>
            </a:r>
          </a:p>
          <a:p>
            <a:pPr>
              <a:defRPr/>
            </a:pPr>
            <a:r>
              <a:rPr lang="pt-BR" dirty="0" smtClean="0"/>
              <a:t>Maria foi uma mulher fantástica tão fantástica que Deus a escolheu pra ser a mãe de Jesus, honesta, integra, obediente e acima de tudo mulher consagrada,  e temente a Deus. Ela poderia ter sido apedrejada e morta por engravidar aparentemente do nada, mas decidiu fazer a vontade de Deus.</a:t>
            </a:r>
          </a:p>
          <a:p>
            <a:pPr>
              <a:defRPr/>
            </a:pPr>
            <a:r>
              <a:rPr lang="pt-BR" dirty="0" smtClean="0"/>
              <a:t> Ela foi a responsável de ensinar Jesus e conduzir Jesus. Deus a escolheu por que sabia que ela faria exatamente como Ele ordenaria.  </a:t>
            </a:r>
          </a:p>
          <a:p>
            <a:pPr>
              <a:defRPr/>
            </a:pPr>
            <a:r>
              <a:rPr lang="pt-BR" dirty="0" smtClean="0"/>
              <a:t>E sabe qual era a </a:t>
            </a:r>
            <a:r>
              <a:rPr lang="pt-BR" dirty="0" err="1" smtClean="0"/>
              <a:t>titude</a:t>
            </a:r>
            <a:r>
              <a:rPr lang="pt-BR" dirty="0" smtClean="0"/>
              <a:t> de Jesus?</a:t>
            </a:r>
          </a:p>
          <a:p>
            <a:pPr>
              <a:defRPr/>
            </a:pPr>
            <a:r>
              <a:rPr lang="pt-BR" dirty="0" smtClean="0"/>
              <a:t>Jesus a obedecia.</a:t>
            </a:r>
          </a:p>
          <a:p>
            <a:pPr>
              <a:defRPr/>
            </a:pPr>
            <a:r>
              <a:rPr lang="pt-BR" dirty="0" smtClean="0"/>
              <a:t>Lucas 2:51 – Jesus “ desceu com eles, [seus pais], e foi para Nazaré , e lhes obedecia.” </a:t>
            </a:r>
          </a:p>
          <a:p>
            <a:pPr>
              <a:defRPr/>
            </a:pPr>
            <a:r>
              <a:rPr lang="pt-BR" dirty="0" smtClean="0"/>
              <a:t>Sua preocupação para com sua mãe era tão grande que até na sua morte Jesus se preocupou com Maria, pedindo a João seu discípulo que cuidasse dela.</a:t>
            </a:r>
            <a:endParaRPr lang="pt-BR" dirty="0"/>
          </a:p>
        </p:txBody>
      </p:sp>
      <p:sp>
        <p:nvSpPr>
          <p:cNvPr id="9728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fld id="{36412AD2-440B-4D1D-BFDC-3D5C2A4F0A12}" type="slidenum">
              <a:rPr lang="pt-BR" altLang="pt-BR">
                <a:latin typeface="Berlin Sans FB Demi" panose="020E0802020502020306" pitchFamily="34" charset="0"/>
              </a:rPr>
              <a:pPr eaLnBrk="1" hangingPunct="1"/>
              <a:t>43</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30666411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lgn="just">
              <a:defRPr/>
            </a:pPr>
            <a:r>
              <a:rPr lang="pt-BR" dirty="0" smtClean="0"/>
              <a:t>Deus nos exorta a honrar nosso pai e mãe. E Ele valoriza tanto este aspecto que Ele incluiu esse princípio nos 10 mandamentos</a:t>
            </a:r>
            <a:endParaRPr lang="pt-BR" b="1" dirty="0"/>
          </a:p>
        </p:txBody>
      </p:sp>
      <p:sp>
        <p:nvSpPr>
          <p:cNvPr id="98308"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fld id="{F9B0B728-26CB-4B3D-A1BB-2A92FF51FE1C}" type="slidenum">
              <a:rPr lang="pt-BR" altLang="pt-BR">
                <a:latin typeface="Berlin Sans FB Demi" panose="020E0802020502020306" pitchFamily="34" charset="0"/>
              </a:rPr>
              <a:pPr eaLnBrk="1" hangingPunct="1"/>
              <a:t>44</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26756432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lgn="just">
              <a:defRPr/>
            </a:pPr>
            <a:r>
              <a:rPr lang="pt-BR" dirty="0" smtClean="0"/>
              <a:t>Isso está escrito em Êxodo 20:12 </a:t>
            </a:r>
            <a:endParaRPr lang="pt-BR" b="1" dirty="0"/>
          </a:p>
        </p:txBody>
      </p:sp>
      <p:sp>
        <p:nvSpPr>
          <p:cNvPr id="99332"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fld id="{F7A0DBDD-DFC4-4C2B-90D1-74058839EF57}" type="slidenum">
              <a:rPr lang="pt-BR" altLang="pt-BR">
                <a:latin typeface="Berlin Sans FB Demi" panose="020E0802020502020306" pitchFamily="34" charset="0"/>
              </a:rPr>
              <a:pPr eaLnBrk="1" hangingPunct="1"/>
              <a:t>45</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31475150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lgn="just">
              <a:defRPr/>
            </a:pPr>
            <a:r>
              <a:rPr lang="pt-BR" b="1" dirty="0" smtClean="0"/>
              <a:t>Olha Também o que o homem mais sábio escreveu.</a:t>
            </a:r>
            <a:endParaRPr lang="pt-BR" b="1" dirty="0"/>
          </a:p>
        </p:txBody>
      </p:sp>
      <p:sp>
        <p:nvSpPr>
          <p:cNvPr id="100356"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fld id="{50EA6A4E-1AF7-4E98-83D2-00CEE198EF3B}" type="slidenum">
              <a:rPr lang="pt-BR" altLang="pt-BR">
                <a:latin typeface="Berlin Sans FB Demi" panose="020E0802020502020306" pitchFamily="34" charset="0"/>
              </a:rPr>
              <a:pPr eaLnBrk="1" hangingPunct="1"/>
              <a:t>46</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9609362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lgn="just">
              <a:defRPr/>
            </a:pPr>
            <a:r>
              <a:rPr lang="pt-BR" dirty="0" smtClean="0"/>
              <a:t>A Bíblia coloca os desobedientes as suas mães junto com os piores da sociedade, ou seja, juntamente aqueles que NÃO herdarão a vida eterna (Romanos 1:30; 2 Timóteo 3:2). E nos aconselha a não andar por este caminho.</a:t>
            </a:r>
            <a:endParaRPr lang="pt-BR" b="1" dirty="0"/>
          </a:p>
        </p:txBody>
      </p:sp>
      <p:sp>
        <p:nvSpPr>
          <p:cNvPr id="10138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fld id="{84CBDE49-72FC-4D15-BC1C-97208697AE5F}" type="slidenum">
              <a:rPr lang="pt-BR" altLang="pt-BR">
                <a:latin typeface="Berlin Sans FB Demi" panose="020E0802020502020306" pitchFamily="34" charset="0"/>
              </a:rPr>
              <a:pPr eaLnBrk="1" hangingPunct="1"/>
              <a:t>47</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26833549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defRPr/>
            </a:pPr>
            <a:r>
              <a:rPr lang="pt-BR" dirty="0" smtClean="0"/>
              <a:t>Agora, quando você valoriza tua mãe, quando você vive uma vida digna, quando alguém olha você na rua e pensa: “ esse cara é diferente, ele representa bem sua família”. Aí então você está levando a honra pra dentro de sua Casa.</a:t>
            </a:r>
          </a:p>
          <a:p>
            <a:pPr>
              <a:defRPr/>
            </a:pPr>
            <a:r>
              <a:rPr lang="pt-BR" dirty="0" smtClean="0"/>
              <a:t>Honrar nossos pais é glorificar a Deus. “Vós, filhos, obedecei em tudo a {vossos} pais, porque isto é agradável ao Senhor” (Colossenses 3:20).</a:t>
            </a:r>
            <a:endParaRPr lang="pt-BR" b="1" dirty="0"/>
          </a:p>
        </p:txBody>
      </p:sp>
      <p:sp>
        <p:nvSpPr>
          <p:cNvPr id="10240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fld id="{CB51534C-D24E-47A7-A25B-4CDB6611D17E}" type="slidenum">
              <a:rPr lang="pt-BR" altLang="pt-BR">
                <a:latin typeface="Berlin Sans FB Demi" panose="020E0802020502020306" pitchFamily="34" charset="0"/>
              </a:rPr>
              <a:pPr eaLnBrk="1" hangingPunct="1"/>
              <a:t>48</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18969491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fontScale="70000" lnSpcReduction="20000"/>
          </a:bodyPr>
          <a:lstStyle/>
          <a:p>
            <a:pPr algn="just">
              <a:defRPr/>
            </a:pPr>
            <a:r>
              <a:rPr lang="pt-BR" b="1" dirty="0" smtClean="0"/>
              <a:t>História</a:t>
            </a:r>
          </a:p>
          <a:p>
            <a:pPr>
              <a:defRPr/>
            </a:pPr>
            <a:r>
              <a:rPr lang="pt-BR" dirty="0" smtClean="0"/>
              <a:t>Rita era uma moça muito inteligente e independente. Uma garota cheia de vida, cheia de sonhos, cujo maior era cursar medicina e ser uma medica de sucesso. Sua maior incentivadora era sua mãe, Margarete, uma mãe preocupada, atenciosa, trabalhadora, tudo o que fazia era pensando no bem estar de Rita e seu irmãozinho. Viúva, trabalhava duro pra sustentar os dois e não deixar que nada faltasse. </a:t>
            </a:r>
          </a:p>
          <a:p>
            <a:pPr>
              <a:defRPr/>
            </a:pPr>
            <a:r>
              <a:rPr lang="pt-BR" dirty="0" smtClean="0"/>
              <a:t>Rita foi crescendo fazendo novas amizades, gostava de ser popular, e um dia conheceu uma galerinha bem "legal", e aos poucos foi se envolvendo nas atividades do grupo e se esquecendo de tudo aquilo que aprendera com sua mãe. Não mais tomava a benção; algo que ela sempre fazia; não gostava mais do beijo que sua mãe lhe dava todas as noites antes de dormir, começou a ficar indiferente, e muitas vezes era grosseira com sua mãe. Tinha vergonha dela quando estava com seus amigos, porque Margarete não era tão chique pra ser mãe de uma medica, algo que Rita queria muito ser. </a:t>
            </a:r>
          </a:p>
          <a:p>
            <a:pPr>
              <a:defRPr/>
            </a:pPr>
            <a:r>
              <a:rPr lang="pt-BR" dirty="0" smtClean="0"/>
              <a:t>Rita começou a chegar tarde em casa, a galerinha nem era tão suspeita, mas sua mãe tinha medo que algo acontecesse e sempre insistia com Rita para que viesse mais cedo pra casa. No entanto,  a filha sempre debochando de sua mãe, a chamando de careta, ultrapassada, e as vezes a deixava falando sozinha...</a:t>
            </a:r>
          </a:p>
          <a:p>
            <a:pPr>
              <a:defRPr/>
            </a:pPr>
            <a:r>
              <a:rPr lang="pt-BR" dirty="0" smtClean="0"/>
              <a:t>Aquela menininha que sempre dizia pra mãe Eu te amo, ou  escrevia na folha de um caderno qualquer, cresceu e nunca mais disse essas palavras pra sua mãe. Mesmo com toda indiferença da filha, Margarete nunca deixou de trabalhar duro pra pagar o cursinho de Rita e dar a ela tudo o que precisava para realizar seu sonho.</a:t>
            </a:r>
          </a:p>
          <a:p>
            <a:pPr>
              <a:defRPr/>
            </a:pPr>
            <a:r>
              <a:rPr lang="pt-BR" dirty="0" smtClean="0"/>
              <a:t>O grande dia chegou, o vestibular, e pra felicidade de Rita, ela passou, seu sonho começa a se tornar realidade. Ela se mudou pra outro estado, longe da mãe.....Ah, Enfim Liberdade!! disse ela...mas sua mãe todo mês lhe mandava dinheiro, para os demais gasto. E juntamente com o dinheiro lhe mandava uma carta, com </a:t>
            </a:r>
            <a:r>
              <a:rPr lang="pt-BR" dirty="0" err="1" smtClean="0"/>
              <a:t>muuuuuitos</a:t>
            </a:r>
            <a:r>
              <a:rPr lang="pt-BR" dirty="0" smtClean="0"/>
              <a:t> conselhos, que Rita obviamente desconsiderava, e nunca respondia. </a:t>
            </a:r>
          </a:p>
          <a:p>
            <a:pPr>
              <a:defRPr/>
            </a:pPr>
            <a:r>
              <a:rPr lang="pt-BR" dirty="0" smtClean="0"/>
              <a:t>Um dia enquanto Margarete ia ao correio, ao atravessar a rua, uma fatalidade acontece. Um ônibus desgovernado ultrapassa o sinal vermelho e atropela Margarete.  Ela foi levada as pressas para o hospital, ainda com vida. Foi direto pra mesa de cirurgia, seu caso era delicado e os médicos lutavam contra o tempo. </a:t>
            </a:r>
          </a:p>
          <a:p>
            <a:pPr>
              <a:defRPr/>
            </a:pPr>
            <a:r>
              <a:rPr lang="pt-BR" dirty="0" smtClean="0"/>
              <a:t>No mesmo instante ligam para Rita e lhe dão a triste notícia. Ali, na faculdade, em instantes passa um filme em sua cabeça. Sua vida parecia estar perfeita, ela mal podia acreditar. Imediatamente ela saiu correndo pra casa, pegou o que podia e foi para o aeroporto. O caminho parecia tão longo e ela não parava de pensar em tudo que sua mãe lhe fizera.  Haveria tempo de agradecer??? Haveria tempo de pedir desculpas??? Haveria tempo ao menos de se despedir??? Seu anseio por ver sua mãe era tão grande que o coração parecia querer sair pela boca. </a:t>
            </a:r>
          </a:p>
          <a:p>
            <a:pPr>
              <a:defRPr/>
            </a:pPr>
            <a:r>
              <a:rPr lang="pt-BR" dirty="0" smtClean="0"/>
              <a:t>Infelizmente Rita não teve tempo. Ao chegar no hospital sua mãe já não estava mais viva. Uma parada cardíaca a levou  enquanto Rita estava a caminho. Por pouco, muito pouco, ela perdeu a oportunidade de dizer a sua mãe: Me perdoa! Parada ali, se sentindo impotente, o que ela poderia fazer??? Quantas oportunidades perdidas!! Rita demorou muito tempo para perceber o que realmente era importante em sua vida, ela demorou muito tempo para perceber quão ingrata havia sido, demorou muito tempo para entender que é preciso aproveitar cada dia, cada instante para agradecer, simplesmente agradecer.</a:t>
            </a:r>
          </a:p>
          <a:p>
            <a:pPr algn="just">
              <a:defRPr/>
            </a:pPr>
            <a:endParaRPr lang="pt-BR" b="1" dirty="0"/>
          </a:p>
        </p:txBody>
      </p:sp>
      <p:sp>
        <p:nvSpPr>
          <p:cNvPr id="103428"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fld id="{0D8E388A-0AAE-4EDE-9771-B0488447A7C8}" type="slidenum">
              <a:rPr lang="pt-BR" altLang="pt-BR">
                <a:latin typeface="Berlin Sans FB Demi" panose="020E0802020502020306" pitchFamily="34" charset="0"/>
              </a:rPr>
              <a:pPr eaLnBrk="1" hangingPunct="1"/>
              <a:t>49</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1637375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lgn="just">
              <a:defRPr/>
            </a:pPr>
            <a:endParaRPr lang="pt-BR" b="1" dirty="0"/>
          </a:p>
        </p:txBody>
      </p:sp>
      <p:sp>
        <p:nvSpPr>
          <p:cNvPr id="58372"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fld id="{E4FD53F7-E21E-4EAC-B8E7-0474CEBFF5E6}" type="slidenum">
              <a:rPr lang="pt-BR" altLang="pt-BR">
                <a:latin typeface="Berlin Sans FB Demi" panose="020E0802020502020306" pitchFamily="34" charset="0"/>
              </a:rPr>
              <a:pPr eaLnBrk="1" hangingPunct="1"/>
              <a:t>5</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37013460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defRPr/>
            </a:pPr>
            <a:r>
              <a:rPr lang="pt-BR" dirty="0" smtClean="0"/>
              <a:t>Não perca tempo.</a:t>
            </a:r>
          </a:p>
          <a:p>
            <a:pPr>
              <a:defRPr/>
            </a:pPr>
            <a:r>
              <a:rPr lang="pt-BR" dirty="0" smtClean="0"/>
              <a:t>Não deixe pra amanhã, para reconhecer o valor precioso de sua mãe.</a:t>
            </a:r>
          </a:p>
          <a:p>
            <a:pPr marL="171450" indent="-171450">
              <a:buFont typeface="Arial" panose="020B0604020202020204" pitchFamily="34" charset="0"/>
              <a:buChar char="•"/>
              <a:defRPr/>
            </a:pPr>
            <a:r>
              <a:rPr lang="pt-BR" dirty="0" smtClean="0"/>
              <a:t>Respeite </a:t>
            </a:r>
          </a:p>
          <a:p>
            <a:pPr>
              <a:defRPr/>
            </a:pPr>
            <a:r>
              <a:rPr lang="pt-BR" dirty="0" smtClean="0"/>
              <a:t>Não responda, seja educado, seja gentil, cortês</a:t>
            </a:r>
          </a:p>
          <a:p>
            <a:pPr marL="171450" indent="-171450">
              <a:buFont typeface="Arial" panose="020B0604020202020204" pitchFamily="34" charset="0"/>
              <a:buChar char="•"/>
              <a:defRPr/>
            </a:pPr>
            <a:r>
              <a:rPr lang="pt-BR" dirty="0" smtClean="0"/>
              <a:t>Obedeça</a:t>
            </a:r>
          </a:p>
          <a:p>
            <a:pPr marL="171450" indent="-171450">
              <a:buFont typeface="Arial" panose="020B0604020202020204" pitchFamily="34" charset="0"/>
              <a:buChar char="•"/>
              <a:defRPr/>
            </a:pPr>
            <a:r>
              <a:rPr lang="pt-BR" dirty="0" smtClean="0"/>
              <a:t>Ore por ela. Por sua Saúde, pelo seu Emocional, pelo trabalho, sabedoria, e felicidade.</a:t>
            </a:r>
          </a:p>
          <a:p>
            <a:pPr marL="171450" indent="-171450">
              <a:buFont typeface="Arial" panose="020B0604020202020204" pitchFamily="34" charset="0"/>
              <a:buChar char="•"/>
              <a:defRPr/>
            </a:pPr>
            <a:r>
              <a:rPr lang="pt-BR" dirty="0" smtClean="0"/>
              <a:t>Diga o quanto ela é especial</a:t>
            </a:r>
          </a:p>
          <a:p>
            <a:pPr algn="just">
              <a:defRPr/>
            </a:pPr>
            <a:endParaRPr lang="pt-BR" b="1" dirty="0"/>
          </a:p>
        </p:txBody>
      </p:sp>
      <p:sp>
        <p:nvSpPr>
          <p:cNvPr id="104452"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fld id="{79F0327D-D045-4B34-BDB8-5826DA135B5C}" type="slidenum">
              <a:rPr lang="pt-BR" altLang="pt-BR">
                <a:latin typeface="Berlin Sans FB Demi" panose="020E0802020502020306" pitchFamily="34" charset="0"/>
              </a:rPr>
              <a:pPr eaLnBrk="1" hangingPunct="1"/>
              <a:t>50</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4214081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lgn="just">
              <a:defRPr/>
            </a:pPr>
            <a:r>
              <a:rPr lang="pt-BR" b="1" smtClean="0"/>
              <a:t>COMO</a:t>
            </a:r>
            <a:r>
              <a:rPr lang="pt-BR" b="1" baseline="0" smtClean="0"/>
              <a:t> UMA FILHA AMA SUA MÃE</a:t>
            </a:r>
            <a:endParaRPr lang="pt-BR" b="1" dirty="0"/>
          </a:p>
        </p:txBody>
      </p:sp>
      <p:sp>
        <p:nvSpPr>
          <p:cNvPr id="104452"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fld id="{79F0327D-D045-4B34-BDB8-5826DA135B5C}" type="slidenum">
              <a:rPr lang="pt-BR" altLang="pt-BR">
                <a:latin typeface="Berlin Sans FB Demi" panose="020E0802020502020306" pitchFamily="34" charset="0"/>
              </a:rPr>
              <a:pPr eaLnBrk="1" hangingPunct="1"/>
              <a:t>51</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22751128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lgn="just">
              <a:defRPr/>
            </a:pPr>
            <a:r>
              <a:rPr lang="pt-BR" dirty="0" smtClean="0"/>
              <a:t>quando vai fazer frio</a:t>
            </a:r>
            <a:endParaRPr lang="pt-BR" b="1" dirty="0"/>
          </a:p>
        </p:txBody>
      </p:sp>
      <p:sp>
        <p:nvSpPr>
          <p:cNvPr id="59396"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fld id="{37714042-2D48-46F2-BDDC-D86FB3B28AF1}" type="slidenum">
              <a:rPr lang="pt-BR" altLang="pt-BR">
                <a:latin typeface="Berlin Sans FB Demi" panose="020E0802020502020306" pitchFamily="34" charset="0"/>
              </a:rPr>
              <a:pPr eaLnBrk="1" hangingPunct="1"/>
              <a:t>6</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25140465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lgn="just">
              <a:defRPr/>
            </a:pPr>
            <a:r>
              <a:rPr lang="pt-BR" b="1" dirty="0" smtClean="0"/>
              <a:t>Onde eu fui sem avisar</a:t>
            </a:r>
            <a:endParaRPr lang="pt-BR" b="1" dirty="0"/>
          </a:p>
        </p:txBody>
      </p:sp>
      <p:sp>
        <p:nvSpPr>
          <p:cNvPr id="604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fld id="{AC17A3FC-B4EA-48F4-859B-CC58E38CF00B}" type="slidenum">
              <a:rPr lang="pt-BR" altLang="pt-BR">
                <a:latin typeface="Berlin Sans FB Demi" panose="020E0802020502020306" pitchFamily="34" charset="0"/>
              </a:rPr>
              <a:pPr eaLnBrk="1" hangingPunct="1"/>
              <a:t>7</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37624777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lgn="just">
              <a:defRPr/>
            </a:pPr>
            <a:r>
              <a:rPr lang="pt-BR" b="1" dirty="0" smtClean="0"/>
              <a:t>Sabe O que eu fiz de errado</a:t>
            </a:r>
            <a:endParaRPr lang="pt-BR" b="1" dirty="0"/>
          </a:p>
        </p:txBody>
      </p:sp>
      <p:sp>
        <p:nvSpPr>
          <p:cNvPr id="614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fld id="{88D9388C-7943-433B-9A94-0827CFA91EBD}" type="slidenum">
              <a:rPr lang="pt-BR" altLang="pt-BR">
                <a:latin typeface="Berlin Sans FB Demi" panose="020E0802020502020306" pitchFamily="34" charset="0"/>
              </a:rPr>
              <a:pPr eaLnBrk="1" hangingPunct="1"/>
              <a:t>8</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23883027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lgn="just">
              <a:defRPr/>
            </a:pPr>
            <a:r>
              <a:rPr lang="pt-BR" b="1" dirty="0" smtClean="0"/>
              <a:t>Quando estou feliz</a:t>
            </a:r>
            <a:endParaRPr lang="pt-BR" b="1" dirty="0"/>
          </a:p>
        </p:txBody>
      </p:sp>
      <p:sp>
        <p:nvSpPr>
          <p:cNvPr id="62468"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fld id="{857FD322-C614-4554-B36D-AAD0F08C2248}" type="slidenum">
              <a:rPr lang="pt-BR" altLang="pt-BR">
                <a:latin typeface="Berlin Sans FB Demi" panose="020E0802020502020306" pitchFamily="34" charset="0"/>
              </a:rPr>
              <a:pPr eaLnBrk="1" hangingPunct="1"/>
              <a:t>9</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24971018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fld id="{0BE1CA9B-B382-498F-98B7-3FBCE4CA8155}" type="slidenum">
              <a:rPr lang="pt-BR" altLang="pt-BR"/>
              <a:pPr/>
              <a:t>‹nº›</a:t>
            </a:fld>
            <a:endParaRPr lang="pt-BR" altLang="pt-BR"/>
          </a:p>
        </p:txBody>
      </p:sp>
    </p:spTree>
    <p:extLst>
      <p:ext uri="{BB962C8B-B14F-4D97-AF65-F5344CB8AC3E}">
        <p14:creationId xmlns:p14="http://schemas.microsoft.com/office/powerpoint/2010/main" val="28095547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fld id="{150BFCEC-1EEE-4936-A29F-A1B9DDBCFCFE}" type="slidenum">
              <a:rPr lang="pt-BR" altLang="pt-BR"/>
              <a:pPr/>
              <a:t>‹nº›</a:t>
            </a:fld>
            <a:endParaRPr lang="pt-BR" altLang="pt-BR"/>
          </a:p>
        </p:txBody>
      </p:sp>
    </p:spTree>
    <p:extLst>
      <p:ext uri="{BB962C8B-B14F-4D97-AF65-F5344CB8AC3E}">
        <p14:creationId xmlns:p14="http://schemas.microsoft.com/office/powerpoint/2010/main" val="3698558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fld id="{44E0B0C2-A127-4113-A5EE-991319C4CA8C}" type="slidenum">
              <a:rPr lang="pt-BR" altLang="pt-BR"/>
              <a:pPr/>
              <a:t>‹nº›</a:t>
            </a:fld>
            <a:endParaRPr lang="pt-BR" altLang="pt-BR"/>
          </a:p>
        </p:txBody>
      </p:sp>
    </p:spTree>
    <p:extLst>
      <p:ext uri="{BB962C8B-B14F-4D97-AF65-F5344CB8AC3E}">
        <p14:creationId xmlns:p14="http://schemas.microsoft.com/office/powerpoint/2010/main" val="2741380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fld id="{C57E6D9D-A0C5-4BA7-BD43-B52AEEF250FB}" type="slidenum">
              <a:rPr lang="pt-BR" altLang="pt-BR"/>
              <a:pPr/>
              <a:t>‹nº›</a:t>
            </a:fld>
            <a:endParaRPr lang="pt-BR" altLang="pt-BR"/>
          </a:p>
        </p:txBody>
      </p:sp>
    </p:spTree>
    <p:extLst>
      <p:ext uri="{BB962C8B-B14F-4D97-AF65-F5344CB8AC3E}">
        <p14:creationId xmlns:p14="http://schemas.microsoft.com/office/powerpoint/2010/main" val="4001108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os estilos do texto mestre</a:t>
            </a: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fld id="{0DC79AEC-58D9-47BC-A6FA-9C59786D1346}" type="slidenum">
              <a:rPr lang="pt-BR" altLang="pt-BR"/>
              <a:pPr/>
              <a:t>‹nº›</a:t>
            </a:fld>
            <a:endParaRPr lang="pt-BR" altLang="pt-BR"/>
          </a:p>
        </p:txBody>
      </p:sp>
    </p:spTree>
    <p:extLst>
      <p:ext uri="{BB962C8B-B14F-4D97-AF65-F5344CB8AC3E}">
        <p14:creationId xmlns:p14="http://schemas.microsoft.com/office/powerpoint/2010/main" val="2234326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fld id="{85CB1E69-7F84-4EFB-9191-16893A88073F}" type="slidenum">
              <a:rPr lang="pt-BR" altLang="pt-BR"/>
              <a:pPr/>
              <a:t>‹nº›</a:t>
            </a:fld>
            <a:endParaRPr lang="pt-BR" altLang="pt-BR"/>
          </a:p>
        </p:txBody>
      </p:sp>
    </p:spTree>
    <p:extLst>
      <p:ext uri="{BB962C8B-B14F-4D97-AF65-F5344CB8AC3E}">
        <p14:creationId xmlns:p14="http://schemas.microsoft.com/office/powerpoint/2010/main" val="24551271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4"/>
          <p:cNvSpPr>
            <a:spLocks noGrp="1" noChangeArrowheads="1"/>
          </p:cNvSpPr>
          <p:nvPr>
            <p:ph type="dt" sz="half" idx="10"/>
          </p:nvPr>
        </p:nvSpPr>
        <p:spPr>
          <a:ln/>
        </p:spPr>
        <p:txBody>
          <a:bodyPr/>
          <a:lstStyle>
            <a:lvl1pPr>
              <a:defRPr/>
            </a:lvl1pPr>
          </a:lstStyle>
          <a:p>
            <a:pPr>
              <a:defRPr/>
            </a:pPr>
            <a:endParaRPr lang="pt-BR"/>
          </a:p>
        </p:txBody>
      </p:sp>
      <p:sp>
        <p:nvSpPr>
          <p:cNvPr id="8" name="Rectangle 5"/>
          <p:cNvSpPr>
            <a:spLocks noGrp="1" noChangeArrowheads="1"/>
          </p:cNvSpPr>
          <p:nvPr>
            <p:ph type="ftr" sz="quarter" idx="11"/>
          </p:nvPr>
        </p:nvSpPr>
        <p:spPr>
          <a:ln/>
        </p:spPr>
        <p:txBody>
          <a:bodyPr/>
          <a:lstStyle>
            <a:lvl1pPr>
              <a:defRPr/>
            </a:lvl1pPr>
          </a:lstStyle>
          <a:p>
            <a:pPr>
              <a:defRPr/>
            </a:pPr>
            <a:endParaRPr lang="pt-BR"/>
          </a:p>
        </p:txBody>
      </p:sp>
      <p:sp>
        <p:nvSpPr>
          <p:cNvPr id="9" name="Rectangle 6"/>
          <p:cNvSpPr>
            <a:spLocks noGrp="1" noChangeArrowheads="1"/>
          </p:cNvSpPr>
          <p:nvPr>
            <p:ph type="sldNum" sz="quarter" idx="12"/>
          </p:nvPr>
        </p:nvSpPr>
        <p:spPr>
          <a:ln/>
        </p:spPr>
        <p:txBody>
          <a:bodyPr/>
          <a:lstStyle>
            <a:lvl1pPr>
              <a:defRPr/>
            </a:lvl1pPr>
          </a:lstStyle>
          <a:p>
            <a:fld id="{CE0C2632-8F9C-47B2-B66A-D7306415A432}" type="slidenum">
              <a:rPr lang="pt-BR" altLang="pt-BR"/>
              <a:pPr/>
              <a:t>‹nº›</a:t>
            </a:fld>
            <a:endParaRPr lang="pt-BR" altLang="pt-BR"/>
          </a:p>
        </p:txBody>
      </p:sp>
    </p:spTree>
    <p:extLst>
      <p:ext uri="{BB962C8B-B14F-4D97-AF65-F5344CB8AC3E}">
        <p14:creationId xmlns:p14="http://schemas.microsoft.com/office/powerpoint/2010/main" val="12255921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Rectangle 4"/>
          <p:cNvSpPr>
            <a:spLocks noGrp="1" noChangeArrowheads="1"/>
          </p:cNvSpPr>
          <p:nvPr>
            <p:ph type="dt" sz="half" idx="10"/>
          </p:nvPr>
        </p:nvSpPr>
        <p:spPr>
          <a:ln/>
        </p:spPr>
        <p:txBody>
          <a:bodyPr/>
          <a:lstStyle>
            <a:lvl1pPr>
              <a:defRPr/>
            </a:lvl1pPr>
          </a:lstStyle>
          <a:p>
            <a:pPr>
              <a:defRPr/>
            </a:pPr>
            <a:endParaRPr lang="pt-BR"/>
          </a:p>
        </p:txBody>
      </p:sp>
      <p:sp>
        <p:nvSpPr>
          <p:cNvPr id="4" name="Rectangle 5"/>
          <p:cNvSpPr>
            <a:spLocks noGrp="1" noChangeArrowheads="1"/>
          </p:cNvSpPr>
          <p:nvPr>
            <p:ph type="ftr" sz="quarter" idx="11"/>
          </p:nvPr>
        </p:nvSpPr>
        <p:spPr>
          <a:ln/>
        </p:spPr>
        <p:txBody>
          <a:bodyPr/>
          <a:lstStyle>
            <a:lvl1pPr>
              <a:defRPr/>
            </a:lvl1pPr>
          </a:lstStyle>
          <a:p>
            <a:pPr>
              <a:defRPr/>
            </a:pPr>
            <a:endParaRPr lang="pt-BR"/>
          </a:p>
        </p:txBody>
      </p:sp>
      <p:sp>
        <p:nvSpPr>
          <p:cNvPr id="5" name="Rectangle 6"/>
          <p:cNvSpPr>
            <a:spLocks noGrp="1" noChangeArrowheads="1"/>
          </p:cNvSpPr>
          <p:nvPr>
            <p:ph type="sldNum" sz="quarter" idx="12"/>
          </p:nvPr>
        </p:nvSpPr>
        <p:spPr>
          <a:ln/>
        </p:spPr>
        <p:txBody>
          <a:bodyPr/>
          <a:lstStyle>
            <a:lvl1pPr>
              <a:defRPr/>
            </a:lvl1pPr>
          </a:lstStyle>
          <a:p>
            <a:fld id="{8C5B2DEB-6B06-4562-B45B-AED5524C0EDF}" type="slidenum">
              <a:rPr lang="pt-BR" altLang="pt-BR"/>
              <a:pPr/>
              <a:t>‹nº›</a:t>
            </a:fld>
            <a:endParaRPr lang="pt-BR" altLang="pt-BR"/>
          </a:p>
        </p:txBody>
      </p:sp>
    </p:spTree>
    <p:extLst>
      <p:ext uri="{BB962C8B-B14F-4D97-AF65-F5344CB8AC3E}">
        <p14:creationId xmlns:p14="http://schemas.microsoft.com/office/powerpoint/2010/main" val="13155501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BR"/>
          </a:p>
        </p:txBody>
      </p:sp>
      <p:sp>
        <p:nvSpPr>
          <p:cNvPr id="3" name="Rectangle 5"/>
          <p:cNvSpPr>
            <a:spLocks noGrp="1" noChangeArrowheads="1"/>
          </p:cNvSpPr>
          <p:nvPr>
            <p:ph type="ftr" sz="quarter" idx="11"/>
          </p:nvPr>
        </p:nvSpPr>
        <p:spPr>
          <a:ln/>
        </p:spPr>
        <p:txBody>
          <a:bodyPr/>
          <a:lstStyle>
            <a:lvl1pPr>
              <a:defRPr/>
            </a:lvl1pPr>
          </a:lstStyle>
          <a:p>
            <a:pPr>
              <a:defRPr/>
            </a:pPr>
            <a:endParaRPr lang="pt-BR"/>
          </a:p>
        </p:txBody>
      </p:sp>
      <p:sp>
        <p:nvSpPr>
          <p:cNvPr id="4" name="Rectangle 6"/>
          <p:cNvSpPr>
            <a:spLocks noGrp="1" noChangeArrowheads="1"/>
          </p:cNvSpPr>
          <p:nvPr>
            <p:ph type="sldNum" sz="quarter" idx="12"/>
          </p:nvPr>
        </p:nvSpPr>
        <p:spPr>
          <a:ln/>
        </p:spPr>
        <p:txBody>
          <a:bodyPr/>
          <a:lstStyle>
            <a:lvl1pPr>
              <a:defRPr/>
            </a:lvl1pPr>
          </a:lstStyle>
          <a:p>
            <a:fld id="{7AAF0F9B-5ABF-4AFF-A2F2-6C85A5A1896E}" type="slidenum">
              <a:rPr lang="pt-BR" altLang="pt-BR"/>
              <a:pPr/>
              <a:t>‹nº›</a:t>
            </a:fld>
            <a:endParaRPr lang="pt-BR" altLang="pt-BR"/>
          </a:p>
        </p:txBody>
      </p:sp>
    </p:spTree>
    <p:extLst>
      <p:ext uri="{BB962C8B-B14F-4D97-AF65-F5344CB8AC3E}">
        <p14:creationId xmlns:p14="http://schemas.microsoft.com/office/powerpoint/2010/main" val="25412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fld id="{3137A243-AF86-4B37-98FE-B2DB02B65863}" type="slidenum">
              <a:rPr lang="pt-BR" altLang="pt-BR"/>
              <a:pPr/>
              <a:t>‹nº›</a:t>
            </a:fld>
            <a:endParaRPr lang="pt-BR" altLang="pt-BR"/>
          </a:p>
        </p:txBody>
      </p:sp>
    </p:spTree>
    <p:extLst>
      <p:ext uri="{BB962C8B-B14F-4D97-AF65-F5344CB8AC3E}">
        <p14:creationId xmlns:p14="http://schemas.microsoft.com/office/powerpoint/2010/main" val="2629827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fld id="{DCE2CBAE-CBD5-4B55-BE4A-AC65F5E47DD4}" type="slidenum">
              <a:rPr lang="pt-BR" altLang="pt-BR"/>
              <a:pPr/>
              <a:t>‹nº›</a:t>
            </a:fld>
            <a:endParaRPr lang="pt-BR" altLang="pt-BR"/>
          </a:p>
        </p:txBody>
      </p:sp>
    </p:spTree>
    <p:extLst>
      <p:ext uri="{BB962C8B-B14F-4D97-AF65-F5344CB8AC3E}">
        <p14:creationId xmlns:p14="http://schemas.microsoft.com/office/powerpoint/2010/main" val="11460458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t-BR" altLang="pt-BR" smtClean="0"/>
              <a:t>Clique para editar o estilo do título mestre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BR" altLang="pt-BR" smtClean="0"/>
              <a:t>Clique para editar os estilos do texto mestre</a:t>
            </a:r>
          </a:p>
          <a:p>
            <a:pPr lvl="1"/>
            <a:r>
              <a:rPr lang="pt-BR" altLang="pt-BR" smtClean="0"/>
              <a:t>Segundo nível</a:t>
            </a:r>
          </a:p>
          <a:p>
            <a:pPr lvl="2"/>
            <a:r>
              <a:rPr lang="pt-BR" altLang="pt-BR" smtClean="0"/>
              <a:t>Terceiro nível</a:t>
            </a:r>
          </a:p>
          <a:p>
            <a:pPr lvl="3"/>
            <a:r>
              <a:rPr lang="pt-BR" altLang="pt-BR" smtClean="0"/>
              <a:t>Quarto nível</a:t>
            </a:r>
          </a:p>
          <a:p>
            <a:pPr lvl="4"/>
            <a:r>
              <a:rPr lang="pt-BR" altLang="pt-BR" smtClean="0"/>
              <a:t>Quinto nível</a:t>
            </a:r>
          </a:p>
        </p:txBody>
      </p:sp>
      <p:sp>
        <p:nvSpPr>
          <p:cNvPr id="41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Berlin Sans FB Demi" pitchFamily="34" charset="0"/>
              </a:defRPr>
            </a:lvl1pPr>
          </a:lstStyle>
          <a:p>
            <a:pPr>
              <a:defRPr/>
            </a:pPr>
            <a:endParaRPr lang="pt-BR"/>
          </a:p>
        </p:txBody>
      </p:sp>
      <p:sp>
        <p:nvSpPr>
          <p:cNvPr id="41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Berlin Sans FB Demi" pitchFamily="34" charset="0"/>
              </a:defRPr>
            </a:lvl1pPr>
          </a:lstStyle>
          <a:p>
            <a:pPr>
              <a:defRPr/>
            </a:pPr>
            <a:endParaRPr lang="pt-BR"/>
          </a:p>
        </p:txBody>
      </p:sp>
      <p:sp>
        <p:nvSpPr>
          <p:cNvPr id="41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Berlin Sans FB Demi" panose="020E0802020502020306" pitchFamily="34" charset="0"/>
              </a:defRPr>
            </a:lvl1pPr>
          </a:lstStyle>
          <a:p>
            <a:fld id="{AA2E7BD4-A941-43A8-AFD2-E11461BB54A8}" type="slidenum">
              <a:rPr lang="pt-BR" altLang="pt-BR"/>
              <a:pPr/>
              <a:t>‹nº›</a:t>
            </a:fld>
            <a:endParaRPr lang="pt-BR" altLang="pt-BR"/>
          </a:p>
        </p:txBody>
      </p:sp>
    </p:spTree>
  </p:cSld>
  <p:clrMap bg1="dk2" tx1="lt1" bg2="dk1"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rtl="0" eaLnBrk="0" fontAlgn="base" hangingPunct="0">
        <a:spcBef>
          <a:spcPct val="0"/>
        </a:spcBef>
        <a:spcAft>
          <a:spcPct val="0"/>
        </a:spcAft>
        <a:defRPr sz="4400">
          <a:solidFill>
            <a:schemeClr val="tx2"/>
          </a:solidFill>
          <a:latin typeface="Berlin Sans FB Demi" pitchFamily="34" charset="0"/>
          <a:ea typeface="+mj-ea"/>
          <a:cs typeface="+mj-cs"/>
        </a:defRPr>
      </a:lvl1pPr>
      <a:lvl2pPr algn="ctr" rtl="0" eaLnBrk="0" fontAlgn="base" hangingPunct="0">
        <a:spcBef>
          <a:spcPct val="0"/>
        </a:spcBef>
        <a:spcAft>
          <a:spcPct val="0"/>
        </a:spcAft>
        <a:defRPr sz="4400">
          <a:solidFill>
            <a:schemeClr val="tx2"/>
          </a:solidFill>
          <a:latin typeface="Berlin Sans FB Demi" pitchFamily="34" charset="0"/>
        </a:defRPr>
      </a:lvl2pPr>
      <a:lvl3pPr algn="ctr" rtl="0" eaLnBrk="0" fontAlgn="base" hangingPunct="0">
        <a:spcBef>
          <a:spcPct val="0"/>
        </a:spcBef>
        <a:spcAft>
          <a:spcPct val="0"/>
        </a:spcAft>
        <a:defRPr sz="4400">
          <a:solidFill>
            <a:schemeClr val="tx2"/>
          </a:solidFill>
          <a:latin typeface="Berlin Sans FB Demi" pitchFamily="34" charset="0"/>
        </a:defRPr>
      </a:lvl3pPr>
      <a:lvl4pPr algn="ctr" rtl="0" eaLnBrk="0" fontAlgn="base" hangingPunct="0">
        <a:spcBef>
          <a:spcPct val="0"/>
        </a:spcBef>
        <a:spcAft>
          <a:spcPct val="0"/>
        </a:spcAft>
        <a:defRPr sz="4400">
          <a:solidFill>
            <a:schemeClr val="tx2"/>
          </a:solidFill>
          <a:latin typeface="Berlin Sans FB Demi" pitchFamily="34" charset="0"/>
        </a:defRPr>
      </a:lvl4pPr>
      <a:lvl5pPr algn="ctr" rtl="0" eaLnBrk="0" fontAlgn="base" hangingPunct="0">
        <a:spcBef>
          <a:spcPct val="0"/>
        </a:spcBef>
        <a:spcAft>
          <a:spcPct val="0"/>
        </a:spcAft>
        <a:defRPr sz="4400">
          <a:solidFill>
            <a:schemeClr val="tx2"/>
          </a:solidFill>
          <a:latin typeface="Berlin Sans FB Demi" pitchFamily="34" charset="0"/>
        </a:defRPr>
      </a:lvl5pPr>
      <a:lvl6pPr marL="457200" algn="ctr" rtl="0" fontAlgn="base">
        <a:spcBef>
          <a:spcPct val="0"/>
        </a:spcBef>
        <a:spcAft>
          <a:spcPct val="0"/>
        </a:spcAft>
        <a:defRPr sz="4400">
          <a:solidFill>
            <a:schemeClr val="tx2"/>
          </a:solidFill>
          <a:latin typeface="Trebuchet MS" pitchFamily="34" charset="0"/>
        </a:defRPr>
      </a:lvl6pPr>
      <a:lvl7pPr marL="914400" algn="ctr" rtl="0" fontAlgn="base">
        <a:spcBef>
          <a:spcPct val="0"/>
        </a:spcBef>
        <a:spcAft>
          <a:spcPct val="0"/>
        </a:spcAft>
        <a:defRPr sz="4400">
          <a:solidFill>
            <a:schemeClr val="tx2"/>
          </a:solidFill>
          <a:latin typeface="Trebuchet MS" pitchFamily="34" charset="0"/>
        </a:defRPr>
      </a:lvl7pPr>
      <a:lvl8pPr marL="1371600" algn="ctr" rtl="0" fontAlgn="base">
        <a:spcBef>
          <a:spcPct val="0"/>
        </a:spcBef>
        <a:spcAft>
          <a:spcPct val="0"/>
        </a:spcAft>
        <a:defRPr sz="4400">
          <a:solidFill>
            <a:schemeClr val="tx2"/>
          </a:solidFill>
          <a:latin typeface="Trebuchet MS" pitchFamily="34" charset="0"/>
        </a:defRPr>
      </a:lvl8pPr>
      <a:lvl9pPr marL="1828800" algn="ctr" rtl="0" fontAlgn="base">
        <a:spcBef>
          <a:spcPct val="0"/>
        </a:spcBef>
        <a:spcAft>
          <a:spcPct val="0"/>
        </a:spcAft>
        <a:defRPr sz="4400">
          <a:solidFill>
            <a:schemeClr val="tx2"/>
          </a:solidFill>
          <a:latin typeface="Trebuchet MS"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Berlin Sans FB Demi"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Berlin Sans FB Demi" pitchFamily="34" charset="0"/>
        </a:defRPr>
      </a:lvl2pPr>
      <a:lvl3pPr marL="1143000" indent="-228600" algn="l" rtl="0" eaLnBrk="0" fontAlgn="base" hangingPunct="0">
        <a:spcBef>
          <a:spcPct val="20000"/>
        </a:spcBef>
        <a:spcAft>
          <a:spcPct val="0"/>
        </a:spcAft>
        <a:buChar char="•"/>
        <a:defRPr sz="2400">
          <a:solidFill>
            <a:schemeClr val="tx1"/>
          </a:solidFill>
          <a:latin typeface="Berlin Sans FB Demi" pitchFamily="34" charset="0"/>
        </a:defRPr>
      </a:lvl3pPr>
      <a:lvl4pPr marL="1600200" indent="-228600" algn="l" rtl="0" eaLnBrk="0" fontAlgn="base" hangingPunct="0">
        <a:spcBef>
          <a:spcPct val="20000"/>
        </a:spcBef>
        <a:spcAft>
          <a:spcPct val="0"/>
        </a:spcAft>
        <a:buChar char="–"/>
        <a:defRPr sz="2000">
          <a:solidFill>
            <a:schemeClr val="tx1"/>
          </a:solidFill>
          <a:latin typeface="Berlin Sans FB Demi" pitchFamily="34" charset="0"/>
        </a:defRPr>
      </a:lvl4pPr>
      <a:lvl5pPr marL="2057400" indent="-228600" algn="l" rtl="0" eaLnBrk="0" fontAlgn="base" hangingPunct="0">
        <a:spcBef>
          <a:spcPct val="20000"/>
        </a:spcBef>
        <a:spcAft>
          <a:spcPct val="0"/>
        </a:spcAft>
        <a:buChar char="»"/>
        <a:defRPr sz="2000">
          <a:solidFill>
            <a:schemeClr val="tx1"/>
          </a:solidFill>
          <a:latin typeface="Berlin Sans FB Demi"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file:///C:\Users\Erick\Downloads\abstract-flower-wallpaper.jp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file:///C:\Users\Erick\Downloads\fotos-de-ni&#241;os-mirada-de-un-bebe-triste.jp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file:///C:\Users\Erick\Downloads\sunset-surf-that-ll-make-you-dribble-extreme-sports-blog-786162.jp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file:///D:\user\fabio.araujo\Pictures\Imagens_Capelas\Valor_da_M&#227;e\sumatran_tiger_wallpaper_tigers_animals_wallpaper_1600_1200_447.jp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file:///C:\Users\pr.marcelo\Downloads\o%20que%20e%20o%20que%20e.jpg"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file:///C:\Users\Erick\Downloads\276517_Papel-de-Parede-Carinho-Entre-Ursos-Polares_1600x1200.jpg"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file:///D:\user\fabio.araujo\Pictures\Imagens_Capelas\Valor_da_M&#227;e\72650_Papel-de-Parede-Presente--72650_1600x1200.jp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file:///D:\user\fabio.araujo\Pictures\Imagens_Capelas\Valor_da_M&#227;e\dog-1080-B71WCEOGE8-1600x1200.jp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file:///D:\user\fabio.araujo\Pictures\Imagens_Capelas\Valor_da_M&#227;e\274926_Papel-de-Parede-Cao-e-Gato-Desenhados_1600x1200.jpg"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file:///C:\Users\Erick\Downloads\006732.jp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file:///C:\Users\Erick\Downloads\Ufo.jpg"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file:///D:\user\fabio.araujo\Pictures\Imagens_Capelas\Valor_da_M&#227;e\9578986404_8f15dcf382_o.jpg"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file:///D:\user\fabio.araujo\Pictures\Imagens_Capelas\Valor_da_M&#227;e\276408_Papel-de-Parede-Leoa-Colecao-Grandes-Gatos_1600x1200.jpg"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file:///D:\user\fabio.araujo\Pictures\Imagens_Capelas\Valor_da_M&#227;e\81632227_0.jp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file:///C:\Users\Erick\Downloads\abraham_lincoln_five_dollar_portrait-other-1.jpg"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file:///D:\user\fabio.araujo\Pictures\Imagens_Capelas\Valor_da_M&#227;e\Henry-Ford1-1744x1308.jpg"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file:///C:\Users\Erick\Downloads\happy-birthday-mom-i-love-you-with-all-my-heart-245455.jpg"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file:///C:\Users\Erick\Downloads\teddy%20bear%20HD%20wallpaper%20(2).jpg"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file:///D:\user\fabio.araujo\Pictures\Imagens_Capelas\Valor_da_M&#227;e\maos-de-deus-e-de-crianca2.jp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file:///D:\user\fabio.araujo\Pictures\Imagens_Capelas\Valor_da_M&#227;e\DSCN0493.JPG"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file:///D:\user\fabio.araujo\Pictures\Imagens_Capelas\Valor_da_M&#227;e\ponteiros-do-relogio-wallpaper-14891.jpg" TargetMode="Externa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2.png"/><Relationship Id="rId4" Type="http://schemas.openxmlformats.org/officeDocument/2006/relationships/notesSlide" Target="../notesSlides/notesSlide5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file:///D:\user\fabio.araujo\Pictures\Imagens_Capelas\Valor_da_M&#227;e\sunset.jp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5" name="Retângulo 4"/>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6" name="Retângulo 5"/>
          <p:cNvSpPr/>
          <p:nvPr/>
        </p:nvSpPr>
        <p:spPr>
          <a:xfrm>
            <a:off x="251976" y="4653136"/>
            <a:ext cx="8604448" cy="1661993"/>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defRPr/>
            </a:pPr>
            <a:r>
              <a:rPr lang="pt-BR" sz="4600" b="1" spc="50" dirty="0">
                <a:ln w="11430"/>
                <a:solidFill>
                  <a:srgbClr val="FF3300"/>
                </a:solidFill>
                <a:effectLst>
                  <a:glow rad="228600">
                    <a:schemeClr val="accent6">
                      <a:satMod val="175000"/>
                      <a:alpha val="40000"/>
                    </a:schemeClr>
                  </a:glow>
                  <a:outerShdw blurRad="76200" dist="50800" dir="5400000" algn="tl" rotWithShape="0">
                    <a:srgbClr val="000000">
                      <a:alpha val="65000"/>
                    </a:srgbClr>
                  </a:outerShdw>
                </a:effectLst>
                <a:latin typeface="Berlin Sans FB" pitchFamily="34" charset="0"/>
                <a:cs typeface="Calibri" pitchFamily="34" charset="0"/>
              </a:rPr>
              <a:t>A Melhor Flor Do Meu Jardim</a:t>
            </a:r>
          </a:p>
          <a:p>
            <a:pPr algn="r">
              <a:defRPr/>
            </a:pPr>
            <a:r>
              <a:rPr lang="pt-BR" sz="2800" b="1" spc="50" dirty="0">
                <a:ln w="11430"/>
                <a:solidFill>
                  <a:srgbClr val="FF3300"/>
                </a:solidFill>
                <a:effectLst>
                  <a:glow rad="228600">
                    <a:schemeClr val="accent6">
                      <a:satMod val="175000"/>
                      <a:alpha val="40000"/>
                    </a:schemeClr>
                  </a:glow>
                  <a:outerShdw blurRad="76200" dist="50800" dir="5400000" algn="tl" rotWithShape="0">
                    <a:srgbClr val="000000">
                      <a:alpha val="65000"/>
                    </a:srgbClr>
                  </a:outerShdw>
                </a:effectLst>
                <a:latin typeface="Berlin Sans FB" pitchFamily="34" charset="0"/>
                <a:cs typeface="Calibri" pitchFamily="34" charset="0"/>
              </a:rPr>
              <a:t>Pastoral Estudantil - APV</a:t>
            </a:r>
          </a:p>
          <a:p>
            <a:pPr algn="r">
              <a:defRPr/>
            </a:pPr>
            <a:r>
              <a:rPr lang="pt-BR" sz="2800" b="1" spc="50" dirty="0">
                <a:ln w="11430"/>
                <a:solidFill>
                  <a:srgbClr val="FF3300"/>
                </a:solidFill>
                <a:effectLst>
                  <a:glow rad="228600">
                    <a:schemeClr val="accent6">
                      <a:satMod val="175000"/>
                      <a:alpha val="40000"/>
                    </a:schemeClr>
                  </a:glow>
                  <a:outerShdw blurRad="76200" dist="50800" dir="5400000" algn="tl" rotWithShape="0">
                    <a:srgbClr val="000000">
                      <a:alpha val="65000"/>
                    </a:srgbClr>
                  </a:outerShdw>
                </a:effectLst>
                <a:latin typeface="Berlin Sans FB" pitchFamily="34" charset="0"/>
                <a:cs typeface="Calibri" pitchFamily="34" charset="0"/>
              </a:rPr>
              <a:t>Pr. Fábio Moreno</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1385877" y="692696"/>
            <a:ext cx="6372258" cy="923330"/>
          </a:xfrm>
          <a:prstGeom prst="rect">
            <a:avLst/>
          </a:prstGeom>
          <a:noFill/>
        </p:spPr>
        <p:txBody>
          <a:bodyPr wrap="none">
            <a:spAutoFit/>
          </a:bodyPr>
          <a:lstStyle/>
          <a:p>
            <a:pPr algn="ctr">
              <a:defRPr/>
            </a:pPr>
            <a:r>
              <a:rPr lang="pt-BR"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Quando Estou Triste</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3945867" y="692696"/>
            <a:ext cx="1252267" cy="923330"/>
          </a:xfrm>
          <a:prstGeom prst="rect">
            <a:avLst/>
          </a:prstGeom>
          <a:noFill/>
        </p:spPr>
        <p:txBody>
          <a:bodyPr wrap="none">
            <a:spAutoFit/>
          </a:bodyPr>
          <a:lstStyle/>
          <a:p>
            <a:pPr algn="ctr">
              <a:defRPr/>
            </a:pPr>
            <a:r>
              <a:rPr lang="pt-BR" sz="5400" b="1" dirty="0" err="1">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Ãh</a:t>
            </a:r>
            <a:r>
              <a:rPr lang="pt-BR"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463349" y="692696"/>
            <a:ext cx="8217314" cy="923330"/>
          </a:xfrm>
          <a:prstGeom prst="rect">
            <a:avLst/>
          </a:prstGeom>
          <a:noFill/>
        </p:spPr>
        <p:txBody>
          <a:bodyPr wrap="none">
            <a:spAutoFit/>
          </a:bodyPr>
          <a:lstStyle/>
          <a:p>
            <a:pPr algn="ctr">
              <a:defRPr/>
            </a:pPr>
            <a:r>
              <a:rPr lang="pt-BR"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O Que Eu Gosto De Comer</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3576377" y="692696"/>
            <a:ext cx="1991251" cy="923330"/>
          </a:xfrm>
          <a:prstGeom prst="rect">
            <a:avLst/>
          </a:prstGeom>
          <a:noFill/>
        </p:spPr>
        <p:txBody>
          <a:bodyPr wrap="none">
            <a:spAutoFit/>
          </a:bodyPr>
          <a:lstStyle/>
          <a:p>
            <a:pPr algn="ctr">
              <a:defRPr/>
            </a:pPr>
            <a:r>
              <a:rPr lang="pt-BR" sz="5400" b="1">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Beber</a:t>
            </a:r>
            <a:endParaRPr lang="pt-BR"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3614046" y="692696"/>
            <a:ext cx="1915910" cy="923330"/>
          </a:xfrm>
          <a:prstGeom prst="rect">
            <a:avLst/>
          </a:prstGeom>
          <a:noFill/>
        </p:spPr>
        <p:txBody>
          <a:bodyPr wrap="none">
            <a:spAutoFit/>
          </a:bodyPr>
          <a:lstStyle/>
          <a:p>
            <a:pPr algn="ctr">
              <a:defRPr/>
            </a:pPr>
            <a:r>
              <a:rPr lang="pt-BR"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Fazer</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6084168" y="620688"/>
            <a:ext cx="2505815" cy="923330"/>
          </a:xfrm>
          <a:prstGeom prst="rect">
            <a:avLst/>
          </a:prstGeom>
          <a:noFill/>
        </p:spPr>
        <p:txBody>
          <a:bodyPr wrap="none">
            <a:spAutoFit/>
          </a:bodyPr>
          <a:lstStyle/>
          <a:p>
            <a:pPr algn="ctr">
              <a:defRPr/>
            </a:pPr>
            <a:r>
              <a:rPr lang="pt-BR"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Detesto</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3061011" y="345430"/>
            <a:ext cx="3021981" cy="923330"/>
          </a:xfrm>
          <a:prstGeom prst="rect">
            <a:avLst/>
          </a:prstGeom>
          <a:noFill/>
        </p:spPr>
        <p:txBody>
          <a:bodyPr wrap="none">
            <a:spAutoFit/>
          </a:bodyPr>
          <a:lstStyle/>
          <a:p>
            <a:pPr algn="ctr">
              <a:defRPr/>
            </a:pPr>
            <a:r>
              <a:rPr lang="pt-BR"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Faz Tudo</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3666144" y="692696"/>
            <a:ext cx="1811714" cy="923330"/>
          </a:xfrm>
          <a:prstGeom prst="rect">
            <a:avLst/>
          </a:prstGeom>
          <a:noFill/>
        </p:spPr>
        <p:txBody>
          <a:bodyPr wrap="none">
            <a:spAutoFit/>
          </a:bodyPr>
          <a:lstStyle/>
          <a:p>
            <a:pPr algn="ctr">
              <a:defRPr/>
            </a:pPr>
            <a:r>
              <a:rPr lang="pt-BR"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Forte</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3750300" y="692696"/>
            <a:ext cx="1643400" cy="923330"/>
          </a:xfrm>
          <a:prstGeom prst="rect">
            <a:avLst/>
          </a:prstGeom>
          <a:noFill/>
        </p:spPr>
        <p:txBody>
          <a:bodyPr wrap="none">
            <a:spAutoFit/>
          </a:bodyPr>
          <a:lstStyle/>
          <a:p>
            <a:pPr algn="ctr">
              <a:defRPr/>
            </a:pPr>
            <a:r>
              <a:rPr lang="pt-BR"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3137153" y="692696"/>
            <a:ext cx="2869696" cy="923330"/>
          </a:xfrm>
          <a:prstGeom prst="rect">
            <a:avLst/>
          </a:prstGeom>
          <a:noFill/>
        </p:spPr>
        <p:txBody>
          <a:bodyPr wrap="none">
            <a:spAutoFit/>
          </a:bodyPr>
          <a:lstStyle/>
          <a:p>
            <a:pPr algn="ctr">
              <a:defRPr/>
            </a:pPr>
            <a:r>
              <a:rPr lang="pt-BR"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Paciente</a:t>
            </a:r>
          </a:p>
        </p:txBody>
      </p:sp>
      <p:sp>
        <p:nvSpPr>
          <p:cNvPr id="2" name="Elipse 1"/>
          <p:cNvSpPr/>
          <p:nvPr/>
        </p:nvSpPr>
        <p:spPr>
          <a:xfrm>
            <a:off x="7064375" y="2349500"/>
            <a:ext cx="1960563" cy="16557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3200" dirty="0">
                <a:solidFill>
                  <a:schemeClr val="bg1"/>
                </a:solidFill>
              </a:rPr>
              <a:t>Já vou Mãe!!</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5" name="Retângulo 4"/>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4" name="Retângulo 3"/>
          <p:cNvSpPr/>
          <p:nvPr/>
        </p:nvSpPr>
        <p:spPr>
          <a:xfrm>
            <a:off x="3851337" y="5517232"/>
            <a:ext cx="4302781" cy="769441"/>
          </a:xfrm>
          <a:prstGeom prst="rect">
            <a:avLst/>
          </a:prstGeom>
          <a:noFill/>
        </p:spPr>
        <p:txBody>
          <a:bodyPr wrap="none">
            <a:spAutoFit/>
          </a:bodyPr>
          <a:lstStyle/>
          <a:p>
            <a:pPr algn="ctr">
              <a:defRPr/>
            </a:pPr>
            <a:r>
              <a:rPr lang="pt-BR" sz="4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O que é o que é?</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3165204" y="5157192"/>
            <a:ext cx="2813591" cy="923330"/>
          </a:xfrm>
          <a:prstGeom prst="rect">
            <a:avLst/>
          </a:prstGeom>
          <a:noFill/>
        </p:spPr>
        <p:txBody>
          <a:bodyPr wrap="none">
            <a:spAutoFit/>
          </a:bodyPr>
          <a:lstStyle/>
          <a:p>
            <a:pPr algn="ctr">
              <a:defRPr/>
            </a:pPr>
            <a:r>
              <a:rPr lang="pt-BR"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Bondosa</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3525881" y="692696"/>
            <a:ext cx="2092239" cy="923330"/>
          </a:xfrm>
          <a:prstGeom prst="rect">
            <a:avLst/>
          </a:prstGeom>
          <a:noFill/>
        </p:spPr>
        <p:txBody>
          <a:bodyPr wrap="none">
            <a:spAutoFit/>
          </a:bodyPr>
          <a:lstStyle/>
          <a:p>
            <a:pPr algn="ctr">
              <a:defRPr/>
            </a:pPr>
            <a:r>
              <a:rPr lang="pt-BR"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Meiga</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2930367" y="692696"/>
            <a:ext cx="3283271" cy="923330"/>
          </a:xfrm>
          <a:prstGeom prst="rect">
            <a:avLst/>
          </a:prstGeom>
          <a:noFill/>
        </p:spPr>
        <p:txBody>
          <a:bodyPr wrap="none">
            <a:spAutoFit/>
          </a:bodyPr>
          <a:lstStyle/>
          <a:p>
            <a:pPr algn="ctr">
              <a:defRPr/>
            </a:pPr>
            <a:r>
              <a:rPr lang="pt-BR"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Carinhosa</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1855553" y="692696"/>
            <a:ext cx="5432899" cy="923330"/>
          </a:xfrm>
          <a:prstGeom prst="rect">
            <a:avLst/>
          </a:prstGeom>
          <a:noFill/>
        </p:spPr>
        <p:txBody>
          <a:bodyPr wrap="none">
            <a:spAutoFit/>
          </a:bodyPr>
          <a:lstStyle/>
          <a:p>
            <a:pPr algn="ctr">
              <a:defRPr/>
            </a:pPr>
            <a:r>
              <a:rPr lang="pt-BR"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Presente de Deus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3819231" y="692696"/>
            <a:ext cx="1505540" cy="923330"/>
          </a:xfrm>
          <a:prstGeom prst="rect">
            <a:avLst/>
          </a:prstGeom>
          <a:noFill/>
        </p:spPr>
        <p:txBody>
          <a:bodyPr wrap="none">
            <a:spAutoFit/>
          </a:bodyPr>
          <a:lstStyle/>
          <a:p>
            <a:pPr algn="ctr">
              <a:defRPr/>
            </a:pPr>
            <a:r>
              <a:rPr lang="pt-BR"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Mãe</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3882548" y="2852936"/>
            <a:ext cx="1378904" cy="2862322"/>
          </a:xfrm>
          <a:prstGeom prst="rect">
            <a:avLst/>
          </a:prstGeom>
          <a:noFill/>
        </p:spPr>
        <p:txBody>
          <a:bodyPr wrap="none">
            <a:spAutoFit/>
          </a:bodyPr>
          <a:lstStyle/>
          <a:p>
            <a:pPr algn="ctr">
              <a:defRPr/>
            </a:pPr>
            <a:r>
              <a:rPr lang="pt-BR" sz="18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2</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2927960" y="692696"/>
            <a:ext cx="3288081" cy="923330"/>
          </a:xfrm>
          <a:prstGeom prst="rect">
            <a:avLst/>
          </a:prstGeom>
          <a:noFill/>
        </p:spPr>
        <p:txBody>
          <a:bodyPr wrap="none">
            <a:spAutoFit/>
          </a:bodyPr>
          <a:lstStyle/>
          <a:p>
            <a:pPr algn="ctr">
              <a:defRPr/>
            </a:pPr>
            <a:r>
              <a:rPr lang="pt-BR"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Deu a Luz</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3651717" y="692696"/>
            <a:ext cx="1840568" cy="923330"/>
          </a:xfrm>
          <a:prstGeom prst="rect">
            <a:avLst/>
          </a:prstGeom>
          <a:noFill/>
        </p:spPr>
        <p:txBody>
          <a:bodyPr wrap="none">
            <a:spAutoFit/>
          </a:bodyPr>
          <a:lstStyle/>
          <a:p>
            <a:pPr algn="ctr">
              <a:defRPr/>
            </a:pPr>
            <a:r>
              <a:rPr lang="pt-BR"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Criou</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2877467" y="692696"/>
            <a:ext cx="3389069" cy="923330"/>
          </a:xfrm>
          <a:prstGeom prst="rect">
            <a:avLst/>
          </a:prstGeom>
          <a:noFill/>
        </p:spPr>
        <p:txBody>
          <a:bodyPr wrap="none">
            <a:spAutoFit/>
          </a:bodyPr>
          <a:lstStyle/>
          <a:p>
            <a:pPr algn="ctr">
              <a:defRPr/>
            </a:pPr>
            <a:r>
              <a:rPr lang="pt-BR"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Professora</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3440121" y="692696"/>
            <a:ext cx="2263761" cy="923330"/>
          </a:xfrm>
          <a:prstGeom prst="rect">
            <a:avLst/>
          </a:prstGeom>
          <a:noFill/>
        </p:spPr>
        <p:txBody>
          <a:bodyPr wrap="none">
            <a:spAutoFit/>
          </a:bodyPr>
          <a:lstStyle/>
          <a:p>
            <a:pPr algn="ctr">
              <a:defRPr/>
            </a:pPr>
            <a:r>
              <a:rPr lang="pt-BR"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Amiga</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5" name="Retângulo 4"/>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4" name="Retângulo 3"/>
          <p:cNvSpPr/>
          <p:nvPr/>
        </p:nvSpPr>
        <p:spPr>
          <a:xfrm>
            <a:off x="3275856" y="5517232"/>
            <a:ext cx="5453737" cy="769441"/>
          </a:xfrm>
          <a:prstGeom prst="rect">
            <a:avLst/>
          </a:prstGeom>
          <a:noFill/>
        </p:spPr>
        <p:txBody>
          <a:bodyPr wrap="none">
            <a:spAutoFit/>
          </a:bodyPr>
          <a:lstStyle/>
          <a:p>
            <a:pPr algn="ctr">
              <a:defRPr/>
            </a:pPr>
            <a:r>
              <a:rPr lang="pt-BR" sz="4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Veio de outro mundo</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1857962" y="5157192"/>
            <a:ext cx="5428089" cy="923330"/>
          </a:xfrm>
          <a:prstGeom prst="rect">
            <a:avLst/>
          </a:prstGeom>
          <a:noFill/>
        </p:spPr>
        <p:txBody>
          <a:bodyPr wrap="none">
            <a:spAutoFit/>
          </a:bodyPr>
          <a:lstStyle/>
          <a:p>
            <a:pPr algn="ctr">
              <a:defRPr/>
            </a:pPr>
            <a:r>
              <a:rPr lang="pt-BR"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O Beijo que Cura</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3312680" y="5229200"/>
            <a:ext cx="2518639" cy="923330"/>
          </a:xfrm>
          <a:prstGeom prst="rect">
            <a:avLst/>
          </a:prstGeom>
          <a:noFill/>
        </p:spPr>
        <p:txBody>
          <a:bodyPr wrap="none">
            <a:spAutoFit/>
          </a:bodyPr>
          <a:lstStyle/>
          <a:p>
            <a:pPr algn="ctr">
              <a:defRPr/>
            </a:pPr>
            <a:r>
              <a:rPr lang="pt-BR"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Ombro </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2548048" y="5157192"/>
            <a:ext cx="4047904" cy="923330"/>
          </a:xfrm>
          <a:prstGeom prst="rect">
            <a:avLst/>
          </a:prstGeom>
          <a:noFill/>
        </p:spPr>
        <p:txBody>
          <a:bodyPr wrap="none">
            <a:spAutoFit/>
          </a:bodyPr>
          <a:lstStyle/>
          <a:p>
            <a:pPr algn="ctr">
              <a:defRPr/>
            </a:pPr>
            <a:r>
              <a:rPr lang="pt-BR"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Colo Gostoso</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3366382" y="404664"/>
            <a:ext cx="2411238" cy="923330"/>
          </a:xfrm>
          <a:prstGeom prst="rect">
            <a:avLst/>
          </a:prstGeom>
          <a:noFill/>
        </p:spPr>
        <p:txBody>
          <a:bodyPr wrap="none">
            <a:spAutoFit/>
          </a:bodyPr>
          <a:lstStyle/>
          <a:p>
            <a:pPr algn="ctr">
              <a:defRPr/>
            </a:pPr>
            <a:r>
              <a:rPr lang="pt-BR"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Cafuné</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3549125" y="692696"/>
            <a:ext cx="2045753" cy="923330"/>
          </a:xfrm>
          <a:prstGeom prst="rect">
            <a:avLst/>
          </a:prstGeom>
          <a:noFill/>
        </p:spPr>
        <p:txBody>
          <a:bodyPr wrap="none">
            <a:spAutoFit/>
          </a:bodyPr>
          <a:lstStyle/>
          <a:p>
            <a:pPr algn="ctr">
              <a:defRPr/>
            </a:pPr>
            <a:r>
              <a:rPr lang="pt-BR"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Chora</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4163876" y="692696"/>
            <a:ext cx="816249" cy="923330"/>
          </a:xfrm>
          <a:prstGeom prst="rect">
            <a:avLst/>
          </a:prstGeom>
          <a:noFill/>
        </p:spPr>
        <p:txBody>
          <a:bodyPr wrap="none">
            <a:spAutoFit/>
          </a:bodyPr>
          <a:lstStyle/>
          <a:p>
            <a:pPr algn="ctr">
              <a:defRPr/>
            </a:pPr>
            <a:r>
              <a:rPr lang="pt-BR"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Ri</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3131840" y="5229200"/>
            <a:ext cx="3025187" cy="923330"/>
          </a:xfrm>
          <a:prstGeom prst="rect">
            <a:avLst/>
          </a:prstGeom>
          <a:noFill/>
        </p:spPr>
        <p:txBody>
          <a:bodyPr wrap="none">
            <a:spAutoFit/>
          </a:bodyPr>
          <a:lstStyle/>
          <a:p>
            <a:pPr algn="ctr">
              <a:defRPr/>
            </a:pPr>
            <a:r>
              <a:rPr lang="pt-BR"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Corrige...</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2989675" y="417438"/>
            <a:ext cx="3164649" cy="923330"/>
          </a:xfrm>
          <a:prstGeom prst="rect">
            <a:avLst/>
          </a:prstGeom>
          <a:noFill/>
        </p:spPr>
        <p:txBody>
          <a:bodyPr wrap="none">
            <a:spAutoFit/>
          </a:bodyPr>
          <a:lstStyle/>
          <a:p>
            <a:pPr algn="ctr">
              <a:defRPr/>
            </a:pPr>
            <a:r>
              <a:rPr lang="pt-BR"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Guerreira</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2748426" y="5373216"/>
            <a:ext cx="3647153" cy="923330"/>
          </a:xfrm>
          <a:prstGeom prst="rect">
            <a:avLst/>
          </a:prstGeom>
          <a:noFill/>
        </p:spPr>
        <p:txBody>
          <a:bodyPr wrap="none">
            <a:spAutoFit/>
          </a:bodyPr>
          <a:lstStyle/>
          <a:p>
            <a:pPr algn="ctr">
              <a:defRPr/>
            </a:pPr>
            <a:r>
              <a:rPr lang="pt-BR"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Ben Carson</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1568618" y="692696"/>
            <a:ext cx="6006773" cy="923330"/>
          </a:xfrm>
          <a:prstGeom prst="rect">
            <a:avLst/>
          </a:prstGeom>
          <a:noFill/>
        </p:spPr>
        <p:txBody>
          <a:bodyPr wrap="none">
            <a:spAutoFit/>
          </a:bodyPr>
          <a:lstStyle/>
          <a:p>
            <a:pPr algn="ctr">
              <a:defRPr/>
            </a:pPr>
            <a:r>
              <a:rPr lang="pt-BR"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Sabe Se Vai Chover</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2130466" y="5301208"/>
            <a:ext cx="4883068" cy="923330"/>
          </a:xfrm>
          <a:prstGeom prst="rect">
            <a:avLst/>
          </a:prstGeom>
          <a:noFill/>
        </p:spPr>
        <p:txBody>
          <a:bodyPr wrap="none">
            <a:spAutoFit/>
          </a:bodyPr>
          <a:lstStyle/>
          <a:p>
            <a:pPr algn="ctr">
              <a:defRPr/>
            </a:pPr>
            <a:r>
              <a:rPr lang="pt-BR"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Abraão Lincoln</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1523733" y="5445224"/>
            <a:ext cx="6096541" cy="923330"/>
          </a:xfrm>
          <a:prstGeom prst="rect">
            <a:avLst/>
          </a:prstGeom>
          <a:noFill/>
        </p:spPr>
        <p:txBody>
          <a:bodyPr wrap="none">
            <a:spAutoFit/>
          </a:bodyPr>
          <a:lstStyle/>
          <a:p>
            <a:pPr algn="ctr">
              <a:defRPr/>
            </a:pPr>
            <a:r>
              <a:rPr lang="pt-BR"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Martin Luther King</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2733195" y="5445224"/>
            <a:ext cx="3677610" cy="923330"/>
          </a:xfrm>
          <a:prstGeom prst="rect">
            <a:avLst/>
          </a:prstGeom>
          <a:noFill/>
        </p:spPr>
        <p:txBody>
          <a:bodyPr wrap="none">
            <a:spAutoFit/>
          </a:bodyPr>
          <a:lstStyle/>
          <a:p>
            <a:pPr algn="ctr">
              <a:defRPr/>
            </a:pPr>
            <a:r>
              <a:rPr lang="pt-BR"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Henry Ford</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5058" name="Picture 4" descr="C:\Users\Erick\Downloads\jesus-children-37775-wallpaper.jpg"/>
          <p:cNvPicPr>
            <a:picLocks noChangeAspect="1" noChangeArrowheads="1"/>
          </p:cNvPicPr>
          <p:nvPr/>
        </p:nvPicPr>
        <p:blipFill>
          <a:blip r:embed="rId4">
            <a:extLst>
              <a:ext uri="{28A0092B-C50C-407E-A947-70E740481C1C}">
                <a14:useLocalDpi xmlns:a14="http://schemas.microsoft.com/office/drawing/2010/main" val="0"/>
              </a:ext>
            </a:extLst>
          </a:blip>
          <a:srcRect t="9303" b="29669"/>
          <a:stretch>
            <a:fillRect/>
          </a:stretch>
        </p:blipFill>
        <p:spPr bwMode="auto">
          <a:xfrm>
            <a:off x="179388" y="46038"/>
            <a:ext cx="8874125" cy="681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3740683" y="5517232"/>
            <a:ext cx="1662635" cy="923330"/>
          </a:xfrm>
          <a:prstGeom prst="rect">
            <a:avLst/>
          </a:prstGeom>
          <a:noFill/>
        </p:spPr>
        <p:txBody>
          <a:bodyPr wrap="none">
            <a:spAutoFit/>
          </a:bodyPr>
          <a:lstStyle/>
          <a:p>
            <a:pPr algn="ctr">
              <a:defRPr/>
            </a:pPr>
            <a:r>
              <a:rPr lang="pt-BR"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Jesus</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6" name="Retângulo 5"/>
          <p:cNvSpPr/>
          <p:nvPr/>
        </p:nvSpPr>
        <p:spPr>
          <a:xfrm>
            <a:off x="509036" y="692696"/>
            <a:ext cx="8125943" cy="923330"/>
          </a:xfrm>
          <a:prstGeom prst="rect">
            <a:avLst/>
          </a:prstGeom>
          <a:noFill/>
        </p:spPr>
        <p:txBody>
          <a:bodyPr wrap="none">
            <a:spAutoFit/>
          </a:bodyPr>
          <a:lstStyle/>
          <a:p>
            <a:pPr algn="ctr">
              <a:defRPr/>
            </a:pPr>
            <a:r>
              <a:rPr lang="pt-BR"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O que a Bíblia fala sobre?</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251520" y="377369"/>
            <a:ext cx="8640960" cy="646331"/>
          </a:xfrm>
          <a:prstGeom prst="rect">
            <a:avLst/>
          </a:prstGeom>
          <a:noFill/>
        </p:spPr>
        <p:txBody>
          <a:bodyPr>
            <a:spAutoFit/>
          </a:bodyPr>
          <a:lstStyle/>
          <a:p>
            <a:pPr algn="ctr">
              <a:defRPr/>
            </a:pP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“Honra o teu pai e a tua mãe” </a:t>
            </a:r>
            <a:r>
              <a:rPr lang="pt-BR" sz="3600" b="1" dirty="0" err="1">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Êx</a:t>
            </a: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20:12</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1121822" y="843677"/>
            <a:ext cx="7338609" cy="1938992"/>
          </a:xfrm>
          <a:prstGeom prst="rect">
            <a:avLst/>
          </a:prstGeom>
          <a:noFill/>
        </p:spPr>
        <p:txBody>
          <a:bodyPr>
            <a:spAutoFit/>
          </a:bodyPr>
          <a:lstStyle/>
          <a:p>
            <a:pPr algn="ctr">
              <a:defRPr/>
            </a:pPr>
            <a:r>
              <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“...não deixes a instrução da tua mãe.” </a:t>
            </a:r>
          </a:p>
          <a:p>
            <a:pPr algn="ctr">
              <a:defRPr/>
            </a:pPr>
            <a:r>
              <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Prov. 1:8</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2843808" y="1676955"/>
            <a:ext cx="5803192" cy="923330"/>
          </a:xfrm>
          <a:prstGeom prst="rect">
            <a:avLst/>
          </a:prstGeom>
          <a:noFill/>
        </p:spPr>
        <p:txBody>
          <a:bodyPr wrap="none">
            <a:spAutoFit/>
          </a:bodyPr>
          <a:lstStyle/>
          <a:p>
            <a:pPr algn="ctr">
              <a:defRPr/>
            </a:pPr>
            <a:r>
              <a:rPr lang="pt-BR"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Há Advertências !</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287524" y="4843026"/>
            <a:ext cx="8568952" cy="1754326"/>
          </a:xfrm>
          <a:prstGeom prst="rect">
            <a:avLst/>
          </a:prstGeom>
          <a:noFill/>
        </p:spPr>
        <p:txBody>
          <a:bodyPr>
            <a:spAutoFit/>
          </a:bodyPr>
          <a:lstStyle/>
          <a:p>
            <a:pPr algn="ctr">
              <a:defRPr/>
            </a:pP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Vós filhos obedecei em tudo a vossos pais, pois isso é agradável ao Senhor” </a:t>
            </a:r>
          </a:p>
          <a:p>
            <a:pPr algn="ctr">
              <a:defRPr/>
            </a:pPr>
            <a:r>
              <a:rPr lang="pt-BR" sz="3600" b="1" dirty="0" err="1">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Col</a:t>
            </a: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3:20</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1853150" y="692696"/>
            <a:ext cx="5437707" cy="923330"/>
          </a:xfrm>
          <a:prstGeom prst="rect">
            <a:avLst/>
          </a:prstGeom>
          <a:noFill/>
        </p:spPr>
        <p:txBody>
          <a:bodyPr wrap="none">
            <a:spAutoFit/>
          </a:bodyPr>
          <a:lstStyle/>
          <a:p>
            <a:pPr algn="ctr">
              <a:defRPr/>
            </a:pPr>
            <a:r>
              <a:rPr lang="pt-BR"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Margarete e Rita</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2123257" y="692696"/>
            <a:ext cx="4897495" cy="923330"/>
          </a:xfrm>
          <a:prstGeom prst="rect">
            <a:avLst/>
          </a:prstGeom>
          <a:noFill/>
        </p:spPr>
        <p:txBody>
          <a:bodyPr wrap="none">
            <a:spAutoFit/>
          </a:bodyPr>
          <a:lstStyle/>
          <a:p>
            <a:pPr algn="ctr">
              <a:defRPr/>
            </a:pPr>
            <a:r>
              <a:rPr lang="pt-BR"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Não Vai chover</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758589" y="764290"/>
            <a:ext cx="7626821" cy="923330"/>
          </a:xfrm>
          <a:prstGeom prst="rect">
            <a:avLst/>
          </a:prstGeom>
          <a:noFill/>
        </p:spPr>
        <p:txBody>
          <a:bodyPr>
            <a:spAutoFit/>
          </a:bodyPr>
          <a:lstStyle/>
          <a:p>
            <a:pPr algn="ctr">
              <a:defRPr/>
            </a:pPr>
            <a:r>
              <a:rPr lang="pt-BR"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Não perca Tempo!</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pic>
        <p:nvPicPr>
          <p:cNvPr id="2" name="MAE 2 ALZEIM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23528" y="242646"/>
            <a:ext cx="8496944" cy="6372708"/>
          </a:xfrm>
          <a:prstGeom prst="rect">
            <a:avLst/>
          </a:prstGeom>
        </p:spPr>
      </p:pic>
    </p:spTree>
    <p:extLst>
      <p:ext uri="{BB962C8B-B14F-4D97-AF65-F5344CB8AC3E}">
        <p14:creationId xmlns:p14="http://schemas.microsoft.com/office/powerpoint/2010/main" val="21709101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2669079" y="692696"/>
            <a:ext cx="3805850" cy="923330"/>
          </a:xfrm>
          <a:prstGeom prst="rect">
            <a:avLst/>
          </a:prstGeom>
          <a:noFill/>
        </p:spPr>
        <p:txBody>
          <a:bodyPr wrap="none">
            <a:spAutoFit/>
          </a:bodyPr>
          <a:lstStyle/>
          <a:p>
            <a:pPr algn="ctr">
              <a:defRPr/>
            </a:pPr>
            <a:r>
              <a:rPr lang="pt-BR"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Vai Esfriar!!</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1602281" y="692696"/>
            <a:ext cx="5939446" cy="923330"/>
          </a:xfrm>
          <a:prstGeom prst="rect">
            <a:avLst/>
          </a:prstGeom>
          <a:noFill/>
        </p:spPr>
        <p:txBody>
          <a:bodyPr wrap="none">
            <a:spAutoFit/>
          </a:bodyPr>
          <a:lstStyle/>
          <a:p>
            <a:pPr algn="ctr">
              <a:defRPr/>
            </a:pPr>
            <a:r>
              <a:rPr lang="pt-BR"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a:t>
            </a:r>
            <a:r>
              <a:rPr lang="pt-BR" sz="5400" b="1" dirty="0" err="1">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iH</a:t>
            </a:r>
            <a:r>
              <a:rPr lang="pt-BR"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A Casa Caiu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3330316" y="692696"/>
            <a:ext cx="2483373" cy="923330"/>
          </a:xfrm>
          <a:prstGeom prst="rect">
            <a:avLst/>
          </a:prstGeom>
          <a:noFill/>
        </p:spPr>
        <p:txBody>
          <a:bodyPr wrap="none">
            <a:spAutoFit/>
          </a:bodyPr>
          <a:lstStyle/>
          <a:p>
            <a:pPr algn="ctr">
              <a:defRPr/>
            </a:pPr>
            <a:r>
              <a:rPr lang="pt-BR" sz="5400" b="1" dirty="0" err="1">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Eeeeu</a:t>
            </a:r>
            <a:r>
              <a:rPr lang="pt-BR"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1506101" y="692696"/>
            <a:ext cx="6131807" cy="923330"/>
          </a:xfrm>
          <a:prstGeom prst="rect">
            <a:avLst/>
          </a:prstGeom>
          <a:noFill/>
        </p:spPr>
        <p:txBody>
          <a:bodyPr wrap="none">
            <a:spAutoFit/>
          </a:bodyPr>
          <a:lstStyle/>
          <a:p>
            <a:pPr algn="ctr">
              <a:defRPr/>
            </a:pPr>
            <a:r>
              <a:rPr lang="pt-BR"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Quando Estou Feliz</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4tons-preto">
  <a:themeElements>
    <a:clrScheme name="4tons-preto 13">
      <a:dk1>
        <a:srgbClr val="808080"/>
      </a:dk1>
      <a:lt1>
        <a:srgbClr val="FFFFFF"/>
      </a:lt1>
      <a:dk2>
        <a:srgbClr val="000000"/>
      </a:dk2>
      <a:lt2>
        <a:srgbClr val="FFFFFF"/>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4tons-preto">
      <a:majorFont>
        <a:latin typeface="Trebuchet MS"/>
        <a:ea typeface=""/>
        <a:cs typeface=""/>
      </a:majorFont>
      <a:minorFont>
        <a:latin typeface="Trebuchet MS"/>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tons-pre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tons-pret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tons-pret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tons-pret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tons-pret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tons-pret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tons-pret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tons-pret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tons-pret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tons-pret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tons-pret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tons-pret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4tons-preto 13">
        <a:dk1>
          <a:srgbClr val="808080"/>
        </a:dk1>
        <a:lt1>
          <a:srgbClr val="FFFFFF"/>
        </a:lt1>
        <a:dk2>
          <a:srgbClr val="000000"/>
        </a:dk2>
        <a:lt2>
          <a:srgbClr val="FFFFFF"/>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4tons-preto</Template>
  <TotalTime>1905</TotalTime>
  <Words>1861</Words>
  <Application>Microsoft Office PowerPoint</Application>
  <PresentationFormat>Apresentação na tela (4:3)</PresentationFormat>
  <Paragraphs>188</Paragraphs>
  <Slides>51</Slides>
  <Notes>51</Notes>
  <HiddenSlides>0</HiddenSlides>
  <MMClips>1</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51</vt:i4>
      </vt:variant>
    </vt:vector>
  </HeadingPairs>
  <TitlesOfParts>
    <vt:vector size="57" baseType="lpstr">
      <vt:lpstr>Arial</vt:lpstr>
      <vt:lpstr>Berlin Sans FB</vt:lpstr>
      <vt:lpstr>Berlin Sans FB Demi</vt:lpstr>
      <vt:lpstr>Calibri</vt:lpstr>
      <vt:lpstr>Trebuchet MS</vt:lpstr>
      <vt:lpstr>4tons-preto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Casa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PE2014-C14-A MELHOR FLOR DO MEU JARDIM</dc:title>
  <dc:subject>PASTOR DE ESCOLA</dc:subject>
  <dc:creator>Pr. MARCELO AUGUSTO DE CARVALHO</dc:creator>
  <cp:keywords>www.4tons.com</cp:keywords>
  <dc:description>COMÉRCIO PROIBIDO. USO PESSOAL</dc:description>
  <cp:lastModifiedBy>pr. marcelo carvalho</cp:lastModifiedBy>
  <cp:revision>137</cp:revision>
  <dcterms:created xsi:type="dcterms:W3CDTF">2009-09-21T13:03:02Z</dcterms:created>
  <dcterms:modified xsi:type="dcterms:W3CDTF">2015-02-24T12:24:18Z</dcterms:modified>
  <cp:category>CAPELAS 2014;CAPELAS</cp:category>
</cp:coreProperties>
</file>