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86" r:id="rId2"/>
    <p:sldId id="257" r:id="rId3"/>
    <p:sldId id="301" r:id="rId4"/>
    <p:sldId id="287" r:id="rId5"/>
    <p:sldId id="288" r:id="rId6"/>
    <p:sldId id="294" r:id="rId7"/>
    <p:sldId id="292" r:id="rId8"/>
    <p:sldId id="293" r:id="rId9"/>
    <p:sldId id="297" r:id="rId10"/>
    <p:sldId id="296" r:id="rId11"/>
    <p:sldId id="295" r:id="rId12"/>
    <p:sldId id="302" r:id="rId13"/>
    <p:sldId id="305" r:id="rId14"/>
    <p:sldId id="306" r:id="rId15"/>
    <p:sldId id="304" r:id="rId16"/>
    <p:sldId id="307" r:id="rId17"/>
    <p:sldId id="299" r:id="rId18"/>
    <p:sldId id="298" r:id="rId19"/>
    <p:sldId id="300" r:id="rId20"/>
    <p:sldId id="308" r:id="rId21"/>
    <p:sldId id="309" r:id="rId22"/>
    <p:sldId id="311" r:id="rId23"/>
    <p:sldId id="310" r:id="rId2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66310" autoAdjust="0"/>
  </p:normalViewPr>
  <p:slideViewPr>
    <p:cSldViewPr>
      <p:cViewPr varScale="1">
        <p:scale>
          <a:sx n="49" d="100"/>
          <a:sy n="49" d="100"/>
        </p:scale>
        <p:origin x="19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rlin Sans FB Demi" pitchFamily="34" charset="0"/>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erlin Sans FB Demi" pitchFamily="34" charset="0"/>
                <a:cs typeface="+mn-cs"/>
              </a:defRPr>
            </a:lvl1pPr>
          </a:lstStyle>
          <a:p>
            <a:pPr>
              <a:defRPr/>
            </a:pPr>
            <a:fld id="{0A496C18-1FF9-4D96-8C41-062D0629D5C3}" type="datetimeFigureOut">
              <a:rPr lang="pt-BR"/>
              <a:pPr>
                <a:defRPr/>
              </a:pPr>
              <a:t>24/02/2015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erlin Sans FB Demi" pitchFamily="34" charset="0"/>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Berlin Sans FB Demi" panose="020E0802020502020306" pitchFamily="34" charset="0"/>
              </a:defRPr>
            </a:lvl1pPr>
          </a:lstStyle>
          <a:p>
            <a:fld id="{00E292BB-4E77-4D31-8F93-ACAF689F59A7}" type="slidenum">
              <a:rPr lang="pt-BR" altLang="pt-BR"/>
              <a:pPr/>
              <a:t>‹nº›</a:t>
            </a:fld>
            <a:endParaRPr lang="pt-BR" altLang="pt-BR"/>
          </a:p>
        </p:txBody>
      </p:sp>
    </p:spTree>
    <p:extLst>
      <p:ext uri="{BB962C8B-B14F-4D97-AF65-F5344CB8AC3E}">
        <p14:creationId xmlns:p14="http://schemas.microsoft.com/office/powerpoint/2010/main" val="2999474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smtClean="0"/>
              <a:t>www.4tons.com</a:t>
            </a:r>
          </a:p>
          <a:p>
            <a:pPr algn="ctr" eaLnBrk="1" hangingPunct="1">
              <a:spcBef>
                <a:spcPct val="0"/>
              </a:spcBef>
            </a:pPr>
            <a:r>
              <a:rPr lang="pt-BR" altLang="pt-BR" b="1" smtClean="0"/>
              <a:t>Pr. Marcelo Augusto de Carvalho</a:t>
            </a:r>
          </a:p>
          <a:p>
            <a:pPr algn="ctr" eaLnBrk="1" hangingPunct="1">
              <a:spcBef>
                <a:spcPct val="0"/>
              </a:spcBef>
            </a:pPr>
            <a:endParaRPr lang="pt-BR" altLang="pt-BR" b="1" smtClean="0"/>
          </a:p>
          <a:p>
            <a:pPr eaLnBrk="1" hangingPunct="1">
              <a:spcBef>
                <a:spcPct val="0"/>
              </a:spcBef>
            </a:pPr>
            <a:endParaRPr lang="pt-BR" altLang="pt-BR" b="1" smtClean="0"/>
          </a:p>
          <a:p>
            <a:pPr eaLnBrk="1" hangingPunct="1">
              <a:spcBef>
                <a:spcPct val="0"/>
              </a:spcBef>
            </a:pPr>
            <a:r>
              <a:rPr lang="pt-BR" altLang="pt-BR" b="1" smtClean="0"/>
              <a:t>A ideia é quebrar a noção de que existe uma incompatibilidade entre ciência e a Bíblia, explicando o que é ciência, demonstrando que religião é um conceito amplo e que teologia bíblica não é sinônimo de religião. Acima de tudo, desvincular os erros cometidos em nome da religião, da teologia bíblica que fundamenta o criacionismo.</a:t>
            </a:r>
          </a:p>
          <a:p>
            <a:pPr eaLnBrk="1" hangingPunct="1">
              <a:spcBef>
                <a:spcPct val="0"/>
              </a:spcBef>
            </a:pPr>
            <a:endParaRPr lang="pt-BR" altLang="pt-BR" b="1" smtClean="0"/>
          </a:p>
        </p:txBody>
      </p:sp>
      <p:sp>
        <p:nvSpPr>
          <p:cNvPr id="2662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BAC6AA4B-6BFB-44F2-AE41-95933CDE05F3}" type="slidenum">
              <a:rPr lang="pt-BR" altLang="pt-BR">
                <a:latin typeface="Berlin Sans FB Demi" panose="020E0802020502020306" pitchFamily="34" charset="0"/>
              </a:rPr>
              <a:pPr eaLnBrk="1" hangingPunct="1"/>
              <a:t>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90562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smtClean="0"/>
              <a:t>A </a:t>
            </a:r>
            <a:r>
              <a:rPr lang="en-US" b="1" dirty="0" err="1" smtClean="0"/>
              <a:t>Bíblia</a:t>
            </a:r>
            <a:r>
              <a:rPr lang="en-US" b="1" dirty="0" smtClean="0"/>
              <a:t>, </a:t>
            </a:r>
            <a:r>
              <a:rPr lang="en-US" b="1" dirty="0" err="1" smtClean="0"/>
              <a:t>para</a:t>
            </a:r>
            <a:r>
              <a:rPr lang="en-US" b="1" dirty="0" smtClean="0"/>
              <a:t> </a:t>
            </a:r>
            <a:r>
              <a:rPr lang="en-US" b="1" dirty="0" err="1" smtClean="0"/>
              <a:t>os</a:t>
            </a:r>
            <a:r>
              <a:rPr lang="en-US" b="1" dirty="0" smtClean="0"/>
              <a:t> </a:t>
            </a:r>
            <a:r>
              <a:rPr lang="en-US" b="1" dirty="0" err="1" smtClean="0"/>
              <a:t>cristãos</a:t>
            </a:r>
            <a:r>
              <a:rPr lang="en-US" b="1" dirty="0" smtClean="0"/>
              <a:t>, é a </a:t>
            </a:r>
            <a:r>
              <a:rPr lang="en-US" b="1" dirty="0" err="1" smtClean="0"/>
              <a:t>Revelação</a:t>
            </a:r>
            <a:r>
              <a:rPr lang="en-US" b="1" dirty="0" smtClean="0"/>
              <a:t> de Deus.</a:t>
            </a:r>
          </a:p>
          <a:p>
            <a:pPr algn="just">
              <a:defRPr/>
            </a:pPr>
            <a:r>
              <a:rPr lang="en-US" b="1" dirty="0" err="1" smtClean="0"/>
              <a:t>Existem</a:t>
            </a:r>
            <a:r>
              <a:rPr lang="en-US" b="1" dirty="0" smtClean="0"/>
              <a:t> </a:t>
            </a:r>
            <a:r>
              <a:rPr lang="en-US" b="1" dirty="0" err="1" smtClean="0"/>
              <a:t>diferentes</a:t>
            </a:r>
            <a:r>
              <a:rPr lang="en-US" b="1" dirty="0" smtClean="0"/>
              <a:t> </a:t>
            </a:r>
            <a:r>
              <a:rPr lang="en-US" b="1" dirty="0" err="1" smtClean="0"/>
              <a:t>religiões</a:t>
            </a:r>
            <a:r>
              <a:rPr lang="en-US" b="1" dirty="0" smtClean="0"/>
              <a:t> e </a:t>
            </a:r>
            <a:r>
              <a:rPr lang="en-US" b="1" dirty="0" err="1" smtClean="0"/>
              <a:t>dentro</a:t>
            </a:r>
            <a:r>
              <a:rPr lang="en-US" b="1" dirty="0" smtClean="0"/>
              <a:t> do </a:t>
            </a:r>
            <a:r>
              <a:rPr lang="en-US" b="1" dirty="0" err="1" smtClean="0"/>
              <a:t>cristianismo</a:t>
            </a:r>
            <a:r>
              <a:rPr lang="en-US" b="1" dirty="0" smtClean="0"/>
              <a:t> </a:t>
            </a:r>
            <a:r>
              <a:rPr lang="en-US" b="1" dirty="0" err="1" smtClean="0"/>
              <a:t>muitas</a:t>
            </a:r>
            <a:r>
              <a:rPr lang="en-US" b="1" dirty="0" smtClean="0"/>
              <a:t> </a:t>
            </a:r>
            <a:r>
              <a:rPr lang="en-US" b="1" dirty="0" err="1" smtClean="0"/>
              <a:t>denominações</a:t>
            </a:r>
            <a:r>
              <a:rPr lang="en-US" b="1" dirty="0" smtClean="0"/>
              <a:t>.</a:t>
            </a:r>
          </a:p>
          <a:p>
            <a:pPr algn="just">
              <a:defRPr/>
            </a:pPr>
            <a:r>
              <a:rPr lang="en-US" b="1" dirty="0" err="1" smtClean="0"/>
              <a:t>Ocorre</a:t>
            </a:r>
            <a:r>
              <a:rPr lang="en-US" b="1" dirty="0" smtClean="0"/>
              <a:t> </a:t>
            </a:r>
            <a:r>
              <a:rPr lang="en-US" b="1" dirty="0" err="1" smtClean="0"/>
              <a:t>que</a:t>
            </a:r>
            <a:r>
              <a:rPr lang="en-US" b="1" dirty="0" smtClean="0"/>
              <a:t> </a:t>
            </a:r>
            <a:r>
              <a:rPr lang="en-US" b="1" dirty="0" err="1" smtClean="0"/>
              <a:t>quando</a:t>
            </a:r>
            <a:r>
              <a:rPr lang="en-US" b="1" dirty="0" smtClean="0"/>
              <a:t> </a:t>
            </a:r>
            <a:r>
              <a:rPr lang="en-US" b="1" dirty="0" err="1" smtClean="0"/>
              <a:t>alguns</a:t>
            </a:r>
            <a:r>
              <a:rPr lang="en-US" b="1" dirty="0" smtClean="0"/>
              <a:t> </a:t>
            </a:r>
            <a:r>
              <a:rPr lang="en-US" b="1" dirty="0" err="1" smtClean="0"/>
              <a:t>cientistas</a:t>
            </a:r>
            <a:r>
              <a:rPr lang="en-US" b="1" dirty="0" smtClean="0"/>
              <a:t> </a:t>
            </a:r>
            <a:r>
              <a:rPr lang="en-US" b="1" dirty="0" err="1" smtClean="0"/>
              <a:t>criticam</a:t>
            </a:r>
            <a:r>
              <a:rPr lang="en-US" b="1" dirty="0" smtClean="0"/>
              <a:t> “a </a:t>
            </a:r>
            <a:r>
              <a:rPr lang="en-US" b="1" dirty="0" err="1" smtClean="0"/>
              <a:t>religião</a:t>
            </a:r>
            <a:r>
              <a:rPr lang="en-US" b="1" dirty="0" smtClean="0"/>
              <a:t>” </a:t>
            </a:r>
            <a:r>
              <a:rPr lang="en-US" b="1" dirty="0" err="1" smtClean="0"/>
              <a:t>eles</a:t>
            </a:r>
            <a:r>
              <a:rPr lang="en-US" b="1" dirty="0" smtClean="0"/>
              <a:t> </a:t>
            </a:r>
            <a:r>
              <a:rPr lang="en-US" b="1" dirty="0" err="1" smtClean="0"/>
              <a:t>têm</a:t>
            </a:r>
            <a:r>
              <a:rPr lang="en-US" b="1" dirty="0" smtClean="0"/>
              <a:t> </a:t>
            </a:r>
            <a:r>
              <a:rPr lang="en-US" b="1" dirty="0" err="1" smtClean="0"/>
              <a:t>em</a:t>
            </a:r>
            <a:r>
              <a:rPr lang="en-US" b="1" dirty="0" smtClean="0"/>
              <a:t> </a:t>
            </a:r>
            <a:r>
              <a:rPr lang="en-US" b="1" dirty="0" err="1" smtClean="0"/>
              <a:t>mente</a:t>
            </a:r>
            <a:r>
              <a:rPr lang="en-US" b="1" dirty="0" smtClean="0"/>
              <a:t> </a:t>
            </a:r>
            <a:r>
              <a:rPr lang="en-US" b="1" dirty="0" err="1" smtClean="0"/>
              <a:t>uma</a:t>
            </a:r>
            <a:r>
              <a:rPr lang="en-US" b="1" dirty="0" smtClean="0"/>
              <a:t> </a:t>
            </a:r>
            <a:r>
              <a:rPr lang="en-US" b="1" dirty="0" err="1" smtClean="0"/>
              <a:t>religião</a:t>
            </a:r>
            <a:r>
              <a:rPr lang="en-US" b="1" dirty="0" smtClean="0"/>
              <a:t> </a:t>
            </a:r>
            <a:r>
              <a:rPr lang="en-US" b="1" dirty="0" err="1" smtClean="0"/>
              <a:t>ou</a:t>
            </a:r>
            <a:r>
              <a:rPr lang="en-US" b="1" dirty="0" smtClean="0"/>
              <a:t> </a:t>
            </a:r>
            <a:r>
              <a:rPr lang="en-US" b="1" dirty="0" err="1" smtClean="0"/>
              <a:t>denominação</a:t>
            </a:r>
            <a:r>
              <a:rPr lang="en-US" b="1" dirty="0" smtClean="0"/>
              <a:t> </a:t>
            </a:r>
            <a:r>
              <a:rPr lang="en-US" b="1" dirty="0" err="1" smtClean="0"/>
              <a:t>específica</a:t>
            </a:r>
            <a:r>
              <a:rPr lang="en-US" b="1" dirty="0" smtClean="0"/>
              <a:t> </a:t>
            </a:r>
            <a:r>
              <a:rPr lang="en-US" b="1" dirty="0" err="1" smtClean="0"/>
              <a:t>ou</a:t>
            </a:r>
            <a:r>
              <a:rPr lang="en-US" b="1" dirty="0" smtClean="0"/>
              <a:t> </a:t>
            </a:r>
            <a:r>
              <a:rPr lang="en-US" b="1" dirty="0" err="1" smtClean="0"/>
              <a:t>ainda</a:t>
            </a:r>
            <a:r>
              <a:rPr lang="en-US" b="1" dirty="0" smtClean="0"/>
              <a:t> </a:t>
            </a:r>
            <a:r>
              <a:rPr lang="en-US" b="1" dirty="0" err="1" smtClean="0"/>
              <a:t>atos</a:t>
            </a:r>
            <a:r>
              <a:rPr lang="en-US" b="1" dirty="0" smtClean="0"/>
              <a:t> </a:t>
            </a:r>
            <a:r>
              <a:rPr lang="en-US" b="1" dirty="0" err="1" smtClean="0"/>
              <a:t>específicos</a:t>
            </a:r>
            <a:r>
              <a:rPr lang="en-US" b="1" dirty="0" smtClean="0"/>
              <a:t> de </a:t>
            </a:r>
            <a:r>
              <a:rPr lang="en-US" b="1" dirty="0" err="1" smtClean="0"/>
              <a:t>algumas</a:t>
            </a:r>
            <a:r>
              <a:rPr lang="en-US" b="1" dirty="0" smtClean="0"/>
              <a:t> </a:t>
            </a:r>
            <a:r>
              <a:rPr lang="en-US" b="1" dirty="0" err="1" smtClean="0"/>
              <a:t>delas</a:t>
            </a:r>
            <a:r>
              <a:rPr lang="en-US" b="1" dirty="0" smtClean="0"/>
              <a:t>.</a:t>
            </a:r>
          </a:p>
          <a:p>
            <a:pPr algn="just">
              <a:defRPr/>
            </a:pPr>
            <a:r>
              <a:rPr lang="en-US" b="1" dirty="0" err="1" smtClean="0"/>
              <a:t>Portanto</a:t>
            </a:r>
            <a:r>
              <a:rPr lang="en-US" b="1" dirty="0" smtClean="0"/>
              <a:t>, </a:t>
            </a:r>
            <a:r>
              <a:rPr lang="en-US" b="1" dirty="0" err="1" smtClean="0"/>
              <a:t>quando</a:t>
            </a:r>
            <a:r>
              <a:rPr lang="en-US" b="1" dirty="0" smtClean="0"/>
              <a:t> </a:t>
            </a:r>
            <a:r>
              <a:rPr lang="en-US" b="1" dirty="0" err="1" smtClean="0"/>
              <a:t>nos</a:t>
            </a:r>
            <a:r>
              <a:rPr lang="en-US" b="1" dirty="0" smtClean="0"/>
              <a:t> </a:t>
            </a:r>
            <a:r>
              <a:rPr lang="en-US" b="1" dirty="0" err="1" smtClean="0"/>
              <a:t>referimos</a:t>
            </a:r>
            <a:r>
              <a:rPr lang="en-US" b="1" dirty="0" smtClean="0"/>
              <a:t> à </a:t>
            </a:r>
            <a:r>
              <a:rPr lang="en-US" b="1" dirty="0" err="1" smtClean="0"/>
              <a:t>Bíblia</a:t>
            </a:r>
            <a:r>
              <a:rPr lang="en-US" b="1" dirty="0" smtClean="0"/>
              <a:t> e </a:t>
            </a:r>
            <a:r>
              <a:rPr lang="en-US" b="1" dirty="0" err="1" smtClean="0"/>
              <a:t>nos</a:t>
            </a:r>
            <a:r>
              <a:rPr lang="en-US" b="1" dirty="0" smtClean="0"/>
              <a:t> </a:t>
            </a:r>
            <a:r>
              <a:rPr lang="en-US" b="1" dirty="0" err="1" smtClean="0"/>
              <a:t>restringimos</a:t>
            </a:r>
            <a:r>
              <a:rPr lang="en-US" b="1" dirty="0" smtClean="0"/>
              <a:t> a </a:t>
            </a:r>
            <a:r>
              <a:rPr lang="en-US" b="1" dirty="0" err="1" smtClean="0"/>
              <a:t>interpretá</a:t>
            </a:r>
            <a:r>
              <a:rPr lang="en-US" b="1" dirty="0" smtClean="0"/>
              <a:t>-la a </a:t>
            </a:r>
            <a:r>
              <a:rPr lang="en-US" b="1" dirty="0" err="1" smtClean="0"/>
              <a:t>partir</a:t>
            </a:r>
            <a:r>
              <a:rPr lang="en-US" b="1" dirty="0" smtClean="0"/>
              <a:t> </a:t>
            </a:r>
            <a:r>
              <a:rPr lang="en-US" b="1" dirty="0" err="1" smtClean="0"/>
              <a:t>dela</a:t>
            </a:r>
            <a:r>
              <a:rPr lang="en-US" b="1" dirty="0" smtClean="0"/>
              <a:t> </a:t>
            </a:r>
            <a:r>
              <a:rPr lang="en-US" b="1" dirty="0" err="1" smtClean="0"/>
              <a:t>mesma</a:t>
            </a:r>
            <a:r>
              <a:rPr lang="en-US" b="1" dirty="0" smtClean="0"/>
              <a:t> e </a:t>
            </a:r>
            <a:r>
              <a:rPr lang="en-US" b="1" dirty="0" err="1" smtClean="0"/>
              <a:t>conseguimos</a:t>
            </a:r>
            <a:r>
              <a:rPr lang="en-US" b="1" dirty="0" smtClean="0"/>
              <a:t> </a:t>
            </a:r>
            <a:r>
              <a:rPr lang="en-US" b="1" dirty="0" err="1" smtClean="0"/>
              <a:t>ver</a:t>
            </a:r>
            <a:r>
              <a:rPr lang="en-US" b="1" dirty="0" smtClean="0"/>
              <a:t> </a:t>
            </a:r>
            <a:r>
              <a:rPr lang="en-US" b="1" dirty="0" err="1" smtClean="0"/>
              <a:t>melhor</a:t>
            </a:r>
            <a:r>
              <a:rPr lang="en-US" b="1" dirty="0" smtClean="0"/>
              <a:t> o </a:t>
            </a:r>
            <a:r>
              <a:rPr lang="en-US" b="1" dirty="0" err="1" smtClean="0"/>
              <a:t>verdadeiro</a:t>
            </a:r>
            <a:r>
              <a:rPr lang="en-US" b="1" dirty="0" smtClean="0"/>
              <a:t> </a:t>
            </a:r>
            <a:r>
              <a:rPr lang="en-US" b="1" dirty="0" err="1" smtClean="0"/>
              <a:t>cristianismo</a:t>
            </a:r>
            <a:r>
              <a:rPr lang="en-US" b="1" dirty="0" smtClean="0"/>
              <a:t> – </a:t>
            </a:r>
            <a:r>
              <a:rPr lang="en-US" b="1" dirty="0" err="1" smtClean="0"/>
              <a:t>aquele</a:t>
            </a:r>
            <a:r>
              <a:rPr lang="en-US" b="1" dirty="0" smtClean="0"/>
              <a:t> </a:t>
            </a:r>
            <a:r>
              <a:rPr lang="en-US" b="1" dirty="0" err="1" smtClean="0"/>
              <a:t>praticado</a:t>
            </a:r>
            <a:r>
              <a:rPr lang="en-US" b="1" dirty="0" smtClean="0"/>
              <a:t> e </a:t>
            </a:r>
            <a:r>
              <a:rPr lang="en-US" b="1" dirty="0" err="1" smtClean="0"/>
              <a:t>ensinado</a:t>
            </a:r>
            <a:r>
              <a:rPr lang="en-US" b="1" dirty="0" smtClean="0"/>
              <a:t> </a:t>
            </a:r>
            <a:r>
              <a:rPr lang="en-US" b="1" dirty="0" err="1" smtClean="0"/>
              <a:t>por</a:t>
            </a:r>
            <a:r>
              <a:rPr lang="en-US" b="1" dirty="0" smtClean="0"/>
              <a:t> Cristo – </a:t>
            </a:r>
            <a:r>
              <a:rPr lang="en-US" b="1" dirty="0" err="1" smtClean="0"/>
              <a:t>podemos</a:t>
            </a:r>
            <a:r>
              <a:rPr lang="en-US" b="1" dirty="0" smtClean="0"/>
              <a:t> </a:t>
            </a:r>
            <a:r>
              <a:rPr lang="en-US" b="1" dirty="0" err="1" smtClean="0"/>
              <a:t>ver</a:t>
            </a:r>
            <a:r>
              <a:rPr lang="en-US" b="1" dirty="0" smtClean="0"/>
              <a:t> </a:t>
            </a:r>
            <a:r>
              <a:rPr lang="en-US" b="1" dirty="0" err="1" smtClean="0"/>
              <a:t>que</a:t>
            </a:r>
            <a:r>
              <a:rPr lang="en-US" b="1" dirty="0" smtClean="0"/>
              <a:t> </a:t>
            </a:r>
            <a:r>
              <a:rPr lang="en-US" b="1" dirty="0" err="1" smtClean="0"/>
              <a:t>não</a:t>
            </a:r>
            <a:r>
              <a:rPr lang="en-US" b="1" dirty="0" smtClean="0"/>
              <a:t> </a:t>
            </a:r>
            <a:r>
              <a:rPr lang="en-US" b="1" dirty="0" err="1" smtClean="0"/>
              <a:t>há</a:t>
            </a:r>
            <a:r>
              <a:rPr lang="en-US" b="1" dirty="0" smtClean="0"/>
              <a:t> </a:t>
            </a:r>
            <a:r>
              <a:rPr lang="en-US" b="1" dirty="0" err="1" smtClean="0"/>
              <a:t>incompatibilidade</a:t>
            </a:r>
            <a:r>
              <a:rPr lang="en-US" b="1" dirty="0" smtClean="0"/>
              <a:t> entre </a:t>
            </a:r>
            <a:r>
              <a:rPr lang="en-US" b="1" dirty="0" err="1" smtClean="0"/>
              <a:t>ciência</a:t>
            </a:r>
            <a:r>
              <a:rPr lang="en-US" b="1" dirty="0" smtClean="0"/>
              <a:t> e a </a:t>
            </a:r>
            <a:r>
              <a:rPr lang="en-US" b="1" dirty="0" err="1" smtClean="0"/>
              <a:t>Bíblia</a:t>
            </a:r>
            <a:r>
              <a:rPr lang="en-US" b="1" dirty="0" smtClean="0"/>
              <a:t>.</a:t>
            </a:r>
          </a:p>
        </p:txBody>
      </p:sp>
      <p:sp>
        <p:nvSpPr>
          <p:cNvPr id="3584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D93813C9-78B8-4A3B-82BA-08FD9C44C6F2}" type="slidenum">
              <a:rPr lang="pt-BR" altLang="pt-BR">
                <a:latin typeface="Berlin Sans FB Demi" panose="020E0802020502020306" pitchFamily="34" charset="0"/>
              </a:rPr>
              <a:pPr eaLnBrk="1" hangingPunct="1"/>
              <a:t>10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41021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err="1" smtClean="0"/>
              <a:t>Criacionismo</a:t>
            </a:r>
            <a:r>
              <a:rPr lang="en-US" b="1" dirty="0" smtClean="0"/>
              <a:t> </a:t>
            </a:r>
            <a:r>
              <a:rPr lang="en-US" b="1" dirty="0" err="1" smtClean="0"/>
              <a:t>Bíblico</a:t>
            </a:r>
            <a:r>
              <a:rPr lang="en-US" b="1" dirty="0" smtClean="0"/>
              <a:t>, </a:t>
            </a:r>
            <a:r>
              <a:rPr lang="en-US" b="1" dirty="0" err="1" smtClean="0"/>
              <a:t>portanto</a:t>
            </a:r>
            <a:r>
              <a:rPr lang="en-US" b="1" dirty="0" smtClean="0"/>
              <a:t>, </a:t>
            </a:r>
            <a:r>
              <a:rPr lang="en-US" b="1" dirty="0" err="1" smtClean="0"/>
              <a:t>também</a:t>
            </a:r>
            <a:r>
              <a:rPr lang="en-US" b="1" dirty="0" smtClean="0"/>
              <a:t> </a:t>
            </a:r>
            <a:r>
              <a:rPr lang="en-US" b="1" dirty="0" err="1" smtClean="0"/>
              <a:t>estuda</a:t>
            </a:r>
            <a:r>
              <a:rPr lang="en-US" b="1" dirty="0" smtClean="0"/>
              <a:t> </a:t>
            </a:r>
            <a:r>
              <a:rPr lang="en-US" b="1" dirty="0" err="1" smtClean="0"/>
              <a:t>os</a:t>
            </a:r>
            <a:r>
              <a:rPr lang="en-US" b="1" dirty="0" smtClean="0"/>
              <a:t> </a:t>
            </a:r>
            <a:r>
              <a:rPr lang="en-US" b="1" dirty="0" err="1" smtClean="0"/>
              <a:t>fenômenos</a:t>
            </a:r>
            <a:r>
              <a:rPr lang="en-US" b="1" dirty="0" smtClean="0"/>
              <a:t> </a:t>
            </a:r>
            <a:r>
              <a:rPr lang="en-US" b="1" dirty="0" err="1" smtClean="0"/>
              <a:t>naturais</a:t>
            </a:r>
            <a:r>
              <a:rPr lang="en-US" b="1" dirty="0" smtClean="0"/>
              <a:t> e </a:t>
            </a:r>
            <a:r>
              <a:rPr lang="en-US" b="1" dirty="0" err="1" smtClean="0"/>
              <a:t>também</a:t>
            </a:r>
            <a:r>
              <a:rPr lang="en-US" b="1" dirty="0" smtClean="0"/>
              <a:t> </a:t>
            </a:r>
            <a:r>
              <a:rPr lang="en-US" b="1" dirty="0" err="1" smtClean="0"/>
              <a:t>possui</a:t>
            </a:r>
            <a:r>
              <a:rPr lang="en-US" b="1" dirty="0" smtClean="0"/>
              <a:t> </a:t>
            </a:r>
            <a:r>
              <a:rPr lang="en-US" b="1" dirty="0" err="1" smtClean="0"/>
              <a:t>pressuposições</a:t>
            </a:r>
            <a:r>
              <a:rPr lang="en-US" b="1" dirty="0" smtClean="0"/>
              <a:t> </a:t>
            </a:r>
            <a:r>
              <a:rPr lang="en-US" b="1" dirty="0" err="1" smtClean="0"/>
              <a:t>filosóficas</a:t>
            </a:r>
            <a:r>
              <a:rPr lang="en-US" b="1" dirty="0" smtClean="0"/>
              <a:t>, </a:t>
            </a:r>
            <a:r>
              <a:rPr lang="en-US" b="1" dirty="0" err="1" smtClean="0"/>
              <a:t>mas</a:t>
            </a:r>
            <a:r>
              <a:rPr lang="en-US" b="1" dirty="0" smtClean="0"/>
              <a:t> </a:t>
            </a:r>
            <a:r>
              <a:rPr lang="en-US" b="1" dirty="0" err="1" smtClean="0"/>
              <a:t>neste</a:t>
            </a:r>
            <a:r>
              <a:rPr lang="en-US" b="1" dirty="0" smtClean="0"/>
              <a:t> </a:t>
            </a:r>
            <a:r>
              <a:rPr lang="en-US" b="1" dirty="0" err="1" smtClean="0"/>
              <a:t>caso</a:t>
            </a:r>
            <a:r>
              <a:rPr lang="en-US" b="1" dirty="0" smtClean="0"/>
              <a:t> se </a:t>
            </a:r>
            <a:r>
              <a:rPr lang="en-US" b="1" dirty="0" err="1" smtClean="0"/>
              <a:t>baseia</a:t>
            </a:r>
            <a:r>
              <a:rPr lang="en-US" b="1" dirty="0" smtClean="0"/>
              <a:t> </a:t>
            </a:r>
            <a:r>
              <a:rPr lang="en-US" b="1" dirty="0" err="1" smtClean="0"/>
              <a:t>na</a:t>
            </a:r>
            <a:r>
              <a:rPr lang="en-US" b="1" dirty="0" smtClean="0"/>
              <a:t> </a:t>
            </a:r>
            <a:r>
              <a:rPr lang="en-US" b="1" dirty="0" err="1" smtClean="0"/>
              <a:t>Teologia</a:t>
            </a:r>
            <a:r>
              <a:rPr lang="en-US" b="1" dirty="0" smtClean="0"/>
              <a:t> </a:t>
            </a:r>
            <a:r>
              <a:rPr lang="en-US" b="1" dirty="0" err="1" smtClean="0"/>
              <a:t>Bíblica</a:t>
            </a:r>
            <a:r>
              <a:rPr lang="en-US" b="1" dirty="0" smtClean="0"/>
              <a:t> </a:t>
            </a:r>
            <a:r>
              <a:rPr lang="en-US" b="1" dirty="0" err="1" smtClean="0"/>
              <a:t>ao</a:t>
            </a:r>
            <a:r>
              <a:rPr lang="en-US" b="1" dirty="0" smtClean="0"/>
              <a:t> </a:t>
            </a:r>
            <a:r>
              <a:rPr lang="en-US" b="1" dirty="0" err="1" smtClean="0"/>
              <a:t>invés</a:t>
            </a:r>
            <a:r>
              <a:rPr lang="en-US" b="1" dirty="0" smtClean="0"/>
              <a:t> do </a:t>
            </a:r>
            <a:r>
              <a:rPr lang="en-US" b="1" dirty="0" err="1" smtClean="0"/>
              <a:t>Naturalismo</a:t>
            </a:r>
            <a:r>
              <a:rPr lang="en-US" b="1" dirty="0" smtClean="0"/>
              <a:t> </a:t>
            </a:r>
            <a:r>
              <a:rPr lang="en-US" b="1" dirty="0" err="1" smtClean="0"/>
              <a:t>Filosófico</a:t>
            </a:r>
            <a:r>
              <a:rPr lang="en-US" b="1" dirty="0" smtClean="0"/>
              <a:t>.</a:t>
            </a:r>
          </a:p>
          <a:p>
            <a:pPr algn="just">
              <a:defRPr/>
            </a:pPr>
            <a:r>
              <a:rPr lang="en-US" b="1" dirty="0" smtClean="0"/>
              <a:t>É </a:t>
            </a:r>
            <a:r>
              <a:rPr lang="en-US" b="1" dirty="0" err="1" smtClean="0"/>
              <a:t>interessante</a:t>
            </a:r>
            <a:r>
              <a:rPr lang="en-US" b="1" dirty="0" smtClean="0"/>
              <a:t> </a:t>
            </a:r>
            <a:r>
              <a:rPr lang="en-US" b="1" dirty="0" err="1" smtClean="0"/>
              <a:t>lembrar</a:t>
            </a:r>
            <a:r>
              <a:rPr lang="en-US" b="1" dirty="0" smtClean="0"/>
              <a:t> </a:t>
            </a:r>
            <a:r>
              <a:rPr lang="en-US" b="1" dirty="0" err="1" smtClean="0"/>
              <a:t>que</a:t>
            </a:r>
            <a:r>
              <a:rPr lang="en-US" b="1" dirty="0" smtClean="0"/>
              <a:t> </a:t>
            </a:r>
            <a:r>
              <a:rPr lang="en-US" b="1" dirty="0" err="1" smtClean="0"/>
              <a:t>não</a:t>
            </a:r>
            <a:r>
              <a:rPr lang="en-US" b="1" dirty="0" smtClean="0"/>
              <a:t> </a:t>
            </a:r>
            <a:r>
              <a:rPr lang="en-US" b="1" dirty="0" err="1" smtClean="0"/>
              <a:t>somente</a:t>
            </a:r>
            <a:r>
              <a:rPr lang="en-US" b="1" dirty="0" smtClean="0"/>
              <a:t> </a:t>
            </a:r>
            <a:r>
              <a:rPr lang="en-US" b="1" dirty="0" err="1" smtClean="0"/>
              <a:t>os</a:t>
            </a:r>
            <a:r>
              <a:rPr lang="en-US" b="1" dirty="0" smtClean="0"/>
              <a:t> </a:t>
            </a:r>
            <a:r>
              <a:rPr lang="en-US" b="1" dirty="0" err="1" smtClean="0"/>
              <a:t>cristãos</a:t>
            </a:r>
            <a:r>
              <a:rPr lang="en-US" b="1" dirty="0" smtClean="0"/>
              <a:t> </a:t>
            </a:r>
            <a:r>
              <a:rPr lang="en-US" b="1" dirty="0" err="1" smtClean="0"/>
              <a:t>creem</a:t>
            </a:r>
            <a:r>
              <a:rPr lang="en-US" b="1" dirty="0" smtClean="0"/>
              <a:t> </a:t>
            </a:r>
            <a:r>
              <a:rPr lang="en-US" b="1" dirty="0" err="1" smtClean="0"/>
              <a:t>numa</a:t>
            </a:r>
            <a:r>
              <a:rPr lang="en-US" b="1" dirty="0" smtClean="0"/>
              <a:t> </a:t>
            </a:r>
            <a:r>
              <a:rPr lang="en-US" b="1" dirty="0" err="1" smtClean="0"/>
              <a:t>criação</a:t>
            </a:r>
            <a:r>
              <a:rPr lang="en-US" b="1" dirty="0" smtClean="0"/>
              <a:t> </a:t>
            </a:r>
            <a:r>
              <a:rPr lang="en-US" b="1" dirty="0" err="1" smtClean="0"/>
              <a:t>feita</a:t>
            </a:r>
            <a:r>
              <a:rPr lang="en-US" b="1" dirty="0" smtClean="0"/>
              <a:t> </a:t>
            </a:r>
            <a:r>
              <a:rPr lang="en-US" b="1" dirty="0" err="1" smtClean="0"/>
              <a:t>por</a:t>
            </a:r>
            <a:r>
              <a:rPr lang="en-US" b="1" dirty="0" smtClean="0"/>
              <a:t> Deus. </a:t>
            </a:r>
            <a:r>
              <a:rPr lang="en-US" b="1" dirty="0" err="1" smtClean="0"/>
              <a:t>Alguns</a:t>
            </a:r>
            <a:r>
              <a:rPr lang="en-US" b="1" dirty="0" smtClean="0"/>
              <a:t> </a:t>
            </a:r>
            <a:r>
              <a:rPr lang="en-US" b="1" dirty="0" err="1" smtClean="0"/>
              <a:t>islâmicos</a:t>
            </a:r>
            <a:r>
              <a:rPr lang="en-US" b="1" dirty="0" smtClean="0"/>
              <a:t> </a:t>
            </a:r>
            <a:r>
              <a:rPr lang="en-US" b="1" dirty="0" err="1" smtClean="0"/>
              <a:t>também</a:t>
            </a:r>
            <a:r>
              <a:rPr lang="en-US" b="1" dirty="0" smtClean="0"/>
              <a:t> </a:t>
            </a:r>
            <a:r>
              <a:rPr lang="en-US" b="1" dirty="0" err="1" smtClean="0"/>
              <a:t>creem</a:t>
            </a:r>
            <a:r>
              <a:rPr lang="en-US" b="1" dirty="0" smtClean="0"/>
              <a:t> de </a:t>
            </a:r>
            <a:r>
              <a:rPr lang="en-US" b="1" dirty="0" err="1" smtClean="0"/>
              <a:t>maneira</a:t>
            </a:r>
            <a:r>
              <a:rPr lang="en-US" b="1" dirty="0" smtClean="0"/>
              <a:t> </a:t>
            </a:r>
            <a:r>
              <a:rPr lang="en-US" b="1" dirty="0" err="1" smtClean="0"/>
              <a:t>semelhante</a:t>
            </a:r>
            <a:r>
              <a:rPr lang="en-US" b="1" dirty="0" smtClean="0"/>
              <a:t>.</a:t>
            </a:r>
          </a:p>
        </p:txBody>
      </p:sp>
      <p:sp>
        <p:nvSpPr>
          <p:cNvPr id="368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5101BCAD-F83A-4A42-9ECE-6774D6E43659}" type="slidenum">
              <a:rPr lang="pt-BR" altLang="pt-BR">
                <a:latin typeface="Berlin Sans FB Demi" panose="020E0802020502020306" pitchFamily="34" charset="0"/>
              </a:rPr>
              <a:pPr eaLnBrk="1" hangingPunct="1"/>
              <a:t>11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16113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Pode-se destacar nesta figura as diferentes visões sobre uma mesma coisa: se olharmos as pontas inferiores das madeiras acima (à esquerda), veremos 4. Mas se olharmos as pontas superiores (à direita), contaremos 3. Ou seja, o ponto de vista influencia em nossas conclusões. Tudo isso, sem contar as possíveis ilusões de ótica, ou seja, não conseguimos ver exatamente como as coisas são, mas somente baseadas em nossos sentidos e ferramentas desenvolvidas.</a:t>
            </a:r>
            <a:endParaRPr lang="pt-BR" b="1" dirty="0"/>
          </a:p>
        </p:txBody>
      </p:sp>
      <p:sp>
        <p:nvSpPr>
          <p:cNvPr id="3789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F3BD12B5-CFC5-41F2-9672-11BF5C548357}" type="slidenum">
              <a:rPr lang="pt-BR" altLang="pt-BR">
                <a:latin typeface="Berlin Sans FB Demi" panose="020E0802020502020306" pitchFamily="34" charset="0"/>
              </a:rPr>
              <a:pPr eaLnBrk="1" hangingPunct="1"/>
              <a:t>12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52854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Dr. Ruy Vieira é: ex-professor da USP e do ITA, membro fundador da Academia de Ciências do Estado de São Paulo, consultor do Plano das Nações Unidas para o Desenvolvimento Tecnológico e representante do MEC no Conselho da Agência Espacial Brasileira.</a:t>
            </a:r>
          </a:p>
          <a:p>
            <a:pPr algn="just">
              <a:defRPr/>
            </a:pPr>
            <a:r>
              <a:rPr lang="pt-BR" b="1" dirty="0" smtClean="0"/>
              <a:t>É o presidente da Sociedade Brasileira de Criacionismo. (www.scb.org.br).</a:t>
            </a:r>
          </a:p>
          <a:p>
            <a:pPr algn="just">
              <a:defRPr/>
            </a:pPr>
            <a:endParaRPr lang="pt-BR" b="1" dirty="0"/>
          </a:p>
        </p:txBody>
      </p:sp>
      <p:sp>
        <p:nvSpPr>
          <p:cNvPr id="3891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21EEE442-14EB-4178-84C5-B1207F02CE01}" type="slidenum">
              <a:rPr lang="pt-BR" altLang="pt-BR">
                <a:latin typeface="Berlin Sans FB Demi" panose="020E0802020502020306" pitchFamily="34" charset="0"/>
              </a:rPr>
              <a:pPr eaLnBrk="1" hangingPunct="1"/>
              <a:t>13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88511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Dr. Ruy Vieira é: ex-professor da USP e do ITA, membro fundador da Academia de Ciências do Estado de São Paulo, consultor do Plano das Nações Unidas para o Desenvolvimento Tecnológico e representante do MEC no Conselho da Agência Espacial Brasileira.</a:t>
            </a:r>
          </a:p>
          <a:p>
            <a:pPr algn="just">
              <a:defRPr/>
            </a:pPr>
            <a:r>
              <a:rPr lang="pt-BR" b="1" dirty="0" smtClean="0"/>
              <a:t>É o presidente da Sociedade Brasileira de Criacionismo. (www.scb.org.br).</a:t>
            </a:r>
            <a:endParaRPr lang="pt-BR" b="1" dirty="0"/>
          </a:p>
        </p:txBody>
      </p:sp>
      <p:sp>
        <p:nvSpPr>
          <p:cNvPr id="3994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5FD7C75A-6F85-4C3F-9CA7-A4C4BD90E782}" type="slidenum">
              <a:rPr lang="pt-BR" altLang="pt-BR">
                <a:latin typeface="Berlin Sans FB Demi" panose="020E0802020502020306" pitchFamily="34" charset="0"/>
              </a:rPr>
              <a:pPr eaLnBrk="1" hangingPunct="1"/>
              <a:t>14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68729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Vamos agora pensar sobre algumas questões importantes não respondidas pelo evolucionismo.</a:t>
            </a:r>
          </a:p>
          <a:p>
            <a:pPr algn="just">
              <a:defRPr/>
            </a:pPr>
            <a:r>
              <a:rPr lang="pt-BR" b="1" dirty="0" smtClean="0"/>
              <a:t>De onde veio a matéria/energia para a existência do universo ? Ele terá um fim ? Ele é eterno ? Está em expansão ou contração ?</a:t>
            </a:r>
            <a:endParaRPr lang="pt-BR" b="1" dirty="0"/>
          </a:p>
        </p:txBody>
      </p:sp>
      <p:sp>
        <p:nvSpPr>
          <p:cNvPr id="4096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DA2BDCEB-181C-4EFE-9B81-1DE18AAC9C12}" type="slidenum">
              <a:rPr lang="pt-BR" altLang="pt-BR">
                <a:latin typeface="Berlin Sans FB Demi" panose="020E0802020502020306" pitchFamily="34" charset="0"/>
              </a:rPr>
              <a:pPr eaLnBrk="1" hangingPunct="1"/>
              <a:t>15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14816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Como são formadas as estrelas ? Como uma explosão poderia ter condições de gerar uma concentração de Hidrogênio e Hélio em estrelas?</a:t>
            </a:r>
          </a:p>
          <a:p>
            <a:pPr algn="just">
              <a:defRPr/>
            </a:pPr>
            <a:r>
              <a:rPr lang="pt-BR" b="1" dirty="0" smtClean="0"/>
              <a:t>Segundo Dr. Marcos </a:t>
            </a:r>
            <a:r>
              <a:rPr lang="pt-BR" b="1" dirty="0" err="1" smtClean="0"/>
              <a:t>Eberlin</a:t>
            </a:r>
            <a:r>
              <a:rPr lang="pt-BR" b="1" dirty="0" smtClean="0"/>
              <a:t> (doutor e professor do Instituto de Química da Unicamp), seria necessário uma força especial agindo de várias direções e comprimindo ao mesmo tempo uma grande quantidade de Hidrogênio e Hélio para que isso se transformasse em uma estrela. Até hoje os cientistas ainda não compreendem bem como acontece esse processo, embora existam algumas teorias.</a:t>
            </a:r>
            <a:endParaRPr lang="pt-BR" b="1" dirty="0"/>
          </a:p>
        </p:txBody>
      </p:sp>
      <p:sp>
        <p:nvSpPr>
          <p:cNvPr id="4198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ACC36E73-F500-4426-826D-5E13FBCC1B6B}" type="slidenum">
              <a:rPr lang="pt-BR" altLang="pt-BR">
                <a:latin typeface="Berlin Sans FB Demi" panose="020E0802020502020306" pitchFamily="34" charset="0"/>
              </a:rPr>
              <a:pPr eaLnBrk="1" hangingPunct="1"/>
              <a:t>16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82127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smtClean="0"/>
              <a:t>O </a:t>
            </a:r>
            <a:r>
              <a:rPr lang="en-US" b="1" dirty="0" err="1" smtClean="0"/>
              <a:t>que</a:t>
            </a:r>
            <a:r>
              <a:rPr lang="en-US" b="1" dirty="0" smtClean="0"/>
              <a:t> </a:t>
            </a:r>
            <a:r>
              <a:rPr lang="en-US" b="1" dirty="0" err="1" smtClean="0"/>
              <a:t>dizer</a:t>
            </a:r>
            <a:r>
              <a:rPr lang="en-US" b="1" dirty="0" smtClean="0"/>
              <a:t> </a:t>
            </a:r>
            <a:r>
              <a:rPr lang="en-US" b="1" dirty="0" err="1" smtClean="0"/>
              <a:t>então</a:t>
            </a:r>
            <a:r>
              <a:rPr lang="en-US" b="1" dirty="0" smtClean="0"/>
              <a:t> </a:t>
            </a:r>
            <a:r>
              <a:rPr lang="en-US" b="1" dirty="0" err="1" smtClean="0"/>
              <a:t>sobre</a:t>
            </a:r>
            <a:r>
              <a:rPr lang="en-US" b="1" dirty="0" smtClean="0"/>
              <a:t> a </a:t>
            </a:r>
            <a:r>
              <a:rPr lang="en-US" b="1" dirty="0" err="1" smtClean="0"/>
              <a:t>origem</a:t>
            </a:r>
            <a:r>
              <a:rPr lang="en-US" b="1" dirty="0" smtClean="0"/>
              <a:t> </a:t>
            </a:r>
            <a:r>
              <a:rPr lang="en-US" b="1" dirty="0" err="1" smtClean="0"/>
              <a:t>da</a:t>
            </a:r>
            <a:r>
              <a:rPr lang="en-US" b="1" dirty="0" smtClean="0"/>
              <a:t> </a:t>
            </a:r>
            <a:r>
              <a:rPr lang="en-US" b="1" dirty="0" err="1" smtClean="0"/>
              <a:t>vida</a:t>
            </a:r>
            <a:r>
              <a:rPr lang="en-US" b="1" dirty="0" smtClean="0"/>
              <a:t> ? </a:t>
            </a:r>
            <a:r>
              <a:rPr lang="en-US" b="1" dirty="0" err="1" smtClean="0"/>
              <a:t>Outro</a:t>
            </a:r>
            <a:r>
              <a:rPr lang="en-US" b="1" dirty="0" smtClean="0"/>
              <a:t> </a:t>
            </a:r>
            <a:r>
              <a:rPr lang="en-US" b="1" dirty="0" err="1" smtClean="0"/>
              <a:t>processo</a:t>
            </a:r>
            <a:r>
              <a:rPr lang="en-US" b="1" dirty="0" smtClean="0"/>
              <a:t> </a:t>
            </a:r>
            <a:r>
              <a:rPr lang="en-US" b="1" dirty="0" err="1" smtClean="0"/>
              <a:t>que</a:t>
            </a:r>
            <a:r>
              <a:rPr lang="en-US" b="1" dirty="0" smtClean="0"/>
              <a:t> </a:t>
            </a:r>
            <a:r>
              <a:rPr lang="en-US" b="1" dirty="0" err="1" smtClean="0"/>
              <a:t>não</a:t>
            </a:r>
            <a:r>
              <a:rPr lang="en-US" b="1" dirty="0" smtClean="0"/>
              <a:t> é </a:t>
            </a:r>
            <a:r>
              <a:rPr lang="en-US" b="1" dirty="0" err="1" smtClean="0"/>
              <a:t>repetível</a:t>
            </a:r>
            <a:r>
              <a:rPr lang="en-US" b="1" dirty="0" smtClean="0"/>
              <a:t> e, </a:t>
            </a:r>
            <a:r>
              <a:rPr lang="en-US" b="1" dirty="0" err="1" smtClean="0"/>
              <a:t>portanto</a:t>
            </a:r>
            <a:r>
              <a:rPr lang="en-US" b="1" dirty="0" smtClean="0"/>
              <a:t>, </a:t>
            </a:r>
            <a:r>
              <a:rPr lang="en-US" b="1" dirty="0" err="1" smtClean="0"/>
              <a:t>não</a:t>
            </a:r>
            <a:r>
              <a:rPr lang="en-US" b="1" dirty="0" smtClean="0"/>
              <a:t> </a:t>
            </a:r>
            <a:r>
              <a:rPr lang="en-US" b="1" dirty="0" err="1" smtClean="0"/>
              <a:t>pode</a:t>
            </a:r>
            <a:r>
              <a:rPr lang="en-US" b="1" dirty="0" smtClean="0"/>
              <a:t> ser “</a:t>
            </a:r>
            <a:r>
              <a:rPr lang="en-US" b="1" dirty="0" err="1" smtClean="0"/>
              <a:t>provado</a:t>
            </a:r>
            <a:r>
              <a:rPr lang="en-US" b="1" dirty="0" smtClean="0"/>
              <a:t>” </a:t>
            </a:r>
            <a:r>
              <a:rPr lang="en-US" b="1" dirty="0" err="1" smtClean="0"/>
              <a:t>em</a:t>
            </a:r>
            <a:r>
              <a:rPr lang="en-US" b="1" dirty="0" smtClean="0"/>
              <a:t> </a:t>
            </a:r>
            <a:r>
              <a:rPr lang="en-US" b="1" dirty="0" err="1" smtClean="0"/>
              <a:t>laboratório</a:t>
            </a:r>
            <a:r>
              <a:rPr lang="en-US" b="1" dirty="0" smtClean="0"/>
              <a:t>, </a:t>
            </a:r>
            <a:r>
              <a:rPr lang="en-US" b="1" dirty="0" err="1" smtClean="0"/>
              <a:t>mas</a:t>
            </a:r>
            <a:r>
              <a:rPr lang="en-US" b="1" dirty="0" smtClean="0"/>
              <a:t> é </a:t>
            </a:r>
            <a:r>
              <a:rPr lang="en-US" b="1" dirty="0" err="1" smtClean="0"/>
              <a:t>altamente</a:t>
            </a:r>
            <a:r>
              <a:rPr lang="en-US" b="1" dirty="0" smtClean="0"/>
              <a:t> </a:t>
            </a:r>
            <a:r>
              <a:rPr lang="en-US" b="1" dirty="0" err="1" smtClean="0"/>
              <a:t>especulado</a:t>
            </a:r>
            <a:r>
              <a:rPr lang="en-US" b="1" dirty="0" smtClean="0"/>
              <a:t>. </a:t>
            </a:r>
            <a:r>
              <a:rPr lang="en-US" b="1" dirty="0" err="1" smtClean="0"/>
              <a:t>Mesma</a:t>
            </a:r>
            <a:r>
              <a:rPr lang="en-US" b="1" dirty="0" smtClean="0"/>
              <a:t> a </a:t>
            </a:r>
            <a:r>
              <a:rPr lang="en-US" b="1" dirty="0" err="1" smtClean="0"/>
              <a:t>teoria</a:t>
            </a:r>
            <a:r>
              <a:rPr lang="en-US" b="1" dirty="0" smtClean="0"/>
              <a:t> </a:t>
            </a:r>
            <a:r>
              <a:rPr lang="en-US" b="1" dirty="0" err="1" smtClean="0"/>
              <a:t>da</a:t>
            </a:r>
            <a:r>
              <a:rPr lang="en-US" b="1" dirty="0" smtClean="0"/>
              <a:t> </a:t>
            </a:r>
            <a:r>
              <a:rPr lang="en-US" b="1" dirty="0" err="1" smtClean="0"/>
              <a:t>sopa</a:t>
            </a:r>
            <a:r>
              <a:rPr lang="en-US" b="1" dirty="0" smtClean="0"/>
              <a:t> primordial (</a:t>
            </a:r>
            <a:r>
              <a:rPr lang="en-US" b="1" dirty="0" err="1" smtClean="0"/>
              <a:t>uma</a:t>
            </a:r>
            <a:r>
              <a:rPr lang="en-US" b="1" dirty="0" smtClean="0"/>
              <a:t> </a:t>
            </a:r>
            <a:r>
              <a:rPr lang="en-US" b="1" dirty="0" err="1" smtClean="0"/>
              <a:t>especulação</a:t>
            </a:r>
            <a:r>
              <a:rPr lang="en-US" b="1" dirty="0" smtClean="0"/>
              <a:t> a </a:t>
            </a:r>
            <a:r>
              <a:rPr lang="en-US" b="1" dirty="0" err="1" smtClean="0"/>
              <a:t>respeito</a:t>
            </a:r>
            <a:r>
              <a:rPr lang="en-US" b="1" dirty="0" smtClean="0"/>
              <a:t> de </a:t>
            </a:r>
            <a:r>
              <a:rPr lang="en-US" b="1" dirty="0" err="1" smtClean="0"/>
              <a:t>como</a:t>
            </a:r>
            <a:r>
              <a:rPr lang="en-US" b="1" dirty="0" smtClean="0"/>
              <a:t> </a:t>
            </a:r>
            <a:r>
              <a:rPr lang="en-US" b="1" dirty="0" err="1" smtClean="0"/>
              <a:t>seria</a:t>
            </a:r>
            <a:r>
              <a:rPr lang="en-US" b="1" dirty="0" smtClean="0"/>
              <a:t> a </a:t>
            </a:r>
            <a:r>
              <a:rPr lang="en-US" b="1" dirty="0" err="1" smtClean="0"/>
              <a:t>atmosfera</a:t>
            </a:r>
            <a:r>
              <a:rPr lang="en-US" b="1" dirty="0" smtClean="0"/>
              <a:t> e </a:t>
            </a:r>
            <a:r>
              <a:rPr lang="en-US" b="1" dirty="0" err="1" smtClean="0"/>
              <a:t>os</a:t>
            </a:r>
            <a:r>
              <a:rPr lang="en-US" b="1" dirty="0" smtClean="0"/>
              <a:t> </a:t>
            </a:r>
            <a:r>
              <a:rPr lang="en-US" b="1" dirty="0" err="1" smtClean="0"/>
              <a:t>elementos</a:t>
            </a:r>
            <a:r>
              <a:rPr lang="en-US" b="1" dirty="0" smtClean="0"/>
              <a:t> </a:t>
            </a:r>
            <a:r>
              <a:rPr lang="en-US" b="1" dirty="0" err="1" smtClean="0"/>
              <a:t>químicos</a:t>
            </a:r>
            <a:r>
              <a:rPr lang="en-US" b="1" dirty="0" smtClean="0"/>
              <a:t> </a:t>
            </a:r>
            <a:r>
              <a:rPr lang="en-US" b="1" dirty="0" err="1" smtClean="0"/>
              <a:t>disponíveis</a:t>
            </a:r>
            <a:r>
              <a:rPr lang="en-US" b="1" dirty="0" smtClean="0"/>
              <a:t> </a:t>
            </a:r>
            <a:r>
              <a:rPr lang="en-US" b="1" dirty="0" err="1" smtClean="0"/>
              <a:t>na</a:t>
            </a:r>
            <a:r>
              <a:rPr lang="en-US" b="1" dirty="0" smtClean="0"/>
              <a:t> Terra a </a:t>
            </a:r>
            <a:r>
              <a:rPr lang="en-US" b="1" dirty="0" err="1" smtClean="0"/>
              <a:t>billhões</a:t>
            </a:r>
            <a:r>
              <a:rPr lang="en-US" b="1" dirty="0" smtClean="0"/>
              <a:t> de </a:t>
            </a:r>
            <a:r>
              <a:rPr lang="en-US" b="1" dirty="0" err="1" smtClean="0"/>
              <a:t>anos</a:t>
            </a:r>
            <a:r>
              <a:rPr lang="en-US" b="1" dirty="0" smtClean="0"/>
              <a:t>…e </a:t>
            </a:r>
            <a:r>
              <a:rPr lang="en-US" b="1" dirty="0" err="1" smtClean="0"/>
              <a:t>como</a:t>
            </a:r>
            <a:r>
              <a:rPr lang="en-US" b="1" dirty="0" smtClean="0"/>
              <a:t> a </a:t>
            </a:r>
            <a:r>
              <a:rPr lang="en-US" b="1" dirty="0" err="1" smtClean="0"/>
              <a:t>partir</a:t>
            </a:r>
            <a:r>
              <a:rPr lang="en-US" b="1" dirty="0" smtClean="0"/>
              <a:t> </a:t>
            </a:r>
            <a:r>
              <a:rPr lang="en-US" b="1" dirty="0" err="1" smtClean="0"/>
              <a:t>dessa</a:t>
            </a:r>
            <a:r>
              <a:rPr lang="en-US" b="1" dirty="0" smtClean="0"/>
              <a:t> “</a:t>
            </a:r>
            <a:r>
              <a:rPr lang="en-US" b="1" dirty="0" err="1" smtClean="0"/>
              <a:t>sopa</a:t>
            </a:r>
            <a:r>
              <a:rPr lang="en-US" b="1" dirty="0" smtClean="0"/>
              <a:t>” a </a:t>
            </a:r>
            <a:r>
              <a:rPr lang="en-US" b="1" dirty="0" err="1" smtClean="0"/>
              <a:t>vida</a:t>
            </a:r>
            <a:r>
              <a:rPr lang="en-US" b="1" dirty="0" smtClean="0"/>
              <a:t> </a:t>
            </a:r>
            <a:r>
              <a:rPr lang="en-US" b="1" dirty="0" err="1" smtClean="0"/>
              <a:t>teria</a:t>
            </a:r>
            <a:r>
              <a:rPr lang="en-US" b="1" dirty="0" smtClean="0"/>
              <a:t> </a:t>
            </a:r>
            <a:r>
              <a:rPr lang="en-US" b="1" dirty="0" err="1" smtClean="0"/>
              <a:t>surgido</a:t>
            </a:r>
            <a:r>
              <a:rPr lang="en-US" b="1" dirty="0" smtClean="0"/>
              <a:t>) é </a:t>
            </a:r>
            <a:r>
              <a:rPr lang="en-US" b="1" dirty="0" err="1" smtClean="0"/>
              <a:t>bastante</a:t>
            </a:r>
            <a:r>
              <a:rPr lang="en-US" b="1" dirty="0" smtClean="0"/>
              <a:t> </a:t>
            </a:r>
            <a:r>
              <a:rPr lang="en-US" b="1" dirty="0" err="1" smtClean="0"/>
              <a:t>questionado</a:t>
            </a:r>
            <a:r>
              <a:rPr lang="en-US" b="1" dirty="0" smtClean="0"/>
              <a:t> </a:t>
            </a:r>
            <a:r>
              <a:rPr lang="en-US" b="1" dirty="0" err="1" smtClean="0"/>
              <a:t>hoje</a:t>
            </a:r>
            <a:r>
              <a:rPr lang="en-US" b="1" dirty="0" smtClean="0"/>
              <a:t> </a:t>
            </a:r>
            <a:r>
              <a:rPr lang="en-US" b="1" dirty="0" err="1" smtClean="0"/>
              <a:t>em</a:t>
            </a:r>
            <a:r>
              <a:rPr lang="en-US" b="1" dirty="0" smtClean="0"/>
              <a:t> dia. Se </a:t>
            </a:r>
            <a:r>
              <a:rPr lang="en-US" b="1" dirty="0" err="1" smtClean="0"/>
              <a:t>não</a:t>
            </a:r>
            <a:r>
              <a:rPr lang="en-US" b="1" dirty="0" smtClean="0"/>
              <a:t> se </a:t>
            </a:r>
            <a:r>
              <a:rPr lang="en-US" b="1" dirty="0" err="1" smtClean="0"/>
              <a:t>sabe</a:t>
            </a:r>
            <a:r>
              <a:rPr lang="en-US" b="1" dirty="0" smtClean="0"/>
              <a:t> </a:t>
            </a:r>
            <a:r>
              <a:rPr lang="en-US" b="1" dirty="0" err="1" smtClean="0"/>
              <a:t>ao</a:t>
            </a:r>
            <a:r>
              <a:rPr lang="en-US" b="1" dirty="0" smtClean="0"/>
              <a:t> </a:t>
            </a:r>
            <a:r>
              <a:rPr lang="en-US" b="1" dirty="0" err="1" smtClean="0"/>
              <a:t>certo</a:t>
            </a:r>
            <a:r>
              <a:rPr lang="en-US" b="1" dirty="0" smtClean="0"/>
              <a:t> de </a:t>
            </a:r>
            <a:r>
              <a:rPr lang="en-US" b="1" dirty="0" err="1" smtClean="0"/>
              <a:t>onde</a:t>
            </a:r>
            <a:r>
              <a:rPr lang="en-US" b="1" dirty="0" smtClean="0"/>
              <a:t> </a:t>
            </a:r>
            <a:r>
              <a:rPr lang="en-US" b="1" dirty="0" err="1" smtClean="0"/>
              <a:t>surgiram</a:t>
            </a:r>
            <a:r>
              <a:rPr lang="en-US" b="1" dirty="0" smtClean="0"/>
              <a:t> as </a:t>
            </a:r>
            <a:r>
              <a:rPr lang="en-US" b="1" dirty="0" err="1" smtClean="0"/>
              <a:t>estrelas</a:t>
            </a:r>
            <a:r>
              <a:rPr lang="en-US" b="1" dirty="0" smtClean="0"/>
              <a:t> </a:t>
            </a:r>
            <a:r>
              <a:rPr lang="en-US" b="1" dirty="0" err="1" smtClean="0"/>
              <a:t>para</a:t>
            </a:r>
            <a:r>
              <a:rPr lang="en-US" b="1" dirty="0" smtClean="0"/>
              <a:t> </a:t>
            </a:r>
            <a:r>
              <a:rPr lang="en-US" b="1" dirty="0" err="1" smtClean="0"/>
              <a:t>que</a:t>
            </a:r>
            <a:r>
              <a:rPr lang="en-US" b="1" dirty="0" smtClean="0"/>
              <a:t> </a:t>
            </a:r>
            <a:r>
              <a:rPr lang="en-US" b="1" dirty="0" err="1" smtClean="0"/>
              <a:t>ao</a:t>
            </a:r>
            <a:r>
              <a:rPr lang="en-US" b="1" dirty="0" smtClean="0"/>
              <a:t> </a:t>
            </a:r>
            <a:r>
              <a:rPr lang="en-US" b="1" dirty="0" err="1" smtClean="0"/>
              <a:t>redor</a:t>
            </a:r>
            <a:r>
              <a:rPr lang="en-US" b="1" dirty="0" smtClean="0"/>
              <a:t> </a:t>
            </a:r>
            <a:r>
              <a:rPr lang="en-US" b="1" dirty="0" err="1" smtClean="0"/>
              <a:t>delas</a:t>
            </a:r>
            <a:r>
              <a:rPr lang="en-US" b="1" dirty="0" smtClean="0"/>
              <a:t> </a:t>
            </a:r>
            <a:r>
              <a:rPr lang="en-US" b="1" dirty="0" err="1" smtClean="0"/>
              <a:t>pudessem</a:t>
            </a:r>
            <a:r>
              <a:rPr lang="en-US" b="1" dirty="0" smtClean="0"/>
              <a:t> </a:t>
            </a:r>
            <a:r>
              <a:rPr lang="en-US" b="1" dirty="0" err="1" smtClean="0"/>
              <a:t>gravitar</a:t>
            </a:r>
            <a:r>
              <a:rPr lang="en-US" b="1" dirty="0" smtClean="0"/>
              <a:t> </a:t>
            </a:r>
            <a:r>
              <a:rPr lang="en-US" b="1" dirty="0" err="1" smtClean="0"/>
              <a:t>os</a:t>
            </a:r>
            <a:r>
              <a:rPr lang="en-US" b="1" dirty="0" smtClean="0"/>
              <a:t> </a:t>
            </a:r>
            <a:r>
              <a:rPr lang="en-US" b="1" dirty="0" err="1" smtClean="0"/>
              <a:t>planetas</a:t>
            </a:r>
            <a:r>
              <a:rPr lang="en-US" b="1" dirty="0" smtClean="0"/>
              <a:t>, </a:t>
            </a:r>
            <a:r>
              <a:rPr lang="en-US" b="1" dirty="0" err="1" smtClean="0"/>
              <a:t>haja</a:t>
            </a:r>
            <a:r>
              <a:rPr lang="en-US" b="1" dirty="0" smtClean="0"/>
              <a:t> </a:t>
            </a:r>
            <a:r>
              <a:rPr lang="en-US" b="1" dirty="0" err="1" smtClean="0"/>
              <a:t>criatividade</a:t>
            </a:r>
            <a:r>
              <a:rPr lang="en-US" b="1" dirty="0" smtClean="0"/>
              <a:t> e </a:t>
            </a:r>
            <a:r>
              <a:rPr lang="en-US" b="1" dirty="0" err="1" smtClean="0"/>
              <a:t>fé</a:t>
            </a:r>
            <a:r>
              <a:rPr lang="en-US" b="1" dirty="0" smtClean="0"/>
              <a:t> </a:t>
            </a:r>
            <a:r>
              <a:rPr lang="en-US" b="1" dirty="0" err="1" smtClean="0"/>
              <a:t>para</a:t>
            </a:r>
            <a:r>
              <a:rPr lang="en-US" b="1" dirty="0" smtClean="0"/>
              <a:t> </a:t>
            </a:r>
            <a:r>
              <a:rPr lang="en-US" b="1" dirty="0" err="1" smtClean="0"/>
              <a:t>sugerir</a:t>
            </a:r>
            <a:r>
              <a:rPr lang="en-US" b="1" dirty="0" smtClean="0"/>
              <a:t> a </a:t>
            </a:r>
            <a:r>
              <a:rPr lang="en-US" b="1" dirty="0" err="1" smtClean="0"/>
              <a:t>origem</a:t>
            </a:r>
            <a:r>
              <a:rPr lang="en-US" b="1" dirty="0" smtClean="0"/>
              <a:t> </a:t>
            </a:r>
            <a:r>
              <a:rPr lang="en-US" b="1" dirty="0" err="1" smtClean="0"/>
              <a:t>da</a:t>
            </a:r>
            <a:r>
              <a:rPr lang="en-US" b="1" dirty="0" smtClean="0"/>
              <a:t> </a:t>
            </a:r>
            <a:r>
              <a:rPr lang="en-US" b="1" dirty="0" err="1" smtClean="0"/>
              <a:t>vida</a:t>
            </a:r>
            <a:r>
              <a:rPr lang="en-US" b="1" dirty="0" smtClean="0"/>
              <a:t> </a:t>
            </a:r>
            <a:r>
              <a:rPr lang="en-US" b="1" dirty="0" err="1" smtClean="0"/>
              <a:t>neste</a:t>
            </a:r>
            <a:r>
              <a:rPr lang="en-US" b="1" dirty="0" smtClean="0"/>
              <a:t> </a:t>
            </a:r>
            <a:r>
              <a:rPr lang="en-US" b="1" dirty="0" err="1" smtClean="0"/>
              <a:t>ambiente</a:t>
            </a:r>
            <a:r>
              <a:rPr lang="en-US" b="1" dirty="0" smtClean="0"/>
              <a:t> </a:t>
            </a:r>
            <a:r>
              <a:rPr lang="en-US" b="1" dirty="0" err="1" smtClean="0"/>
              <a:t>quase</a:t>
            </a:r>
            <a:r>
              <a:rPr lang="en-US" b="1" dirty="0" smtClean="0"/>
              <a:t> </a:t>
            </a:r>
            <a:r>
              <a:rPr lang="en-US" b="1" dirty="0" err="1" smtClean="0"/>
              <a:t>totalmente</a:t>
            </a:r>
            <a:r>
              <a:rPr lang="en-US" b="1" dirty="0" smtClean="0"/>
              <a:t> </a:t>
            </a:r>
            <a:r>
              <a:rPr lang="en-US" b="1" dirty="0" err="1" smtClean="0"/>
              <a:t>desconhecido</a:t>
            </a:r>
            <a:r>
              <a:rPr lang="en-US" b="1" dirty="0" smtClean="0"/>
              <a:t>…</a:t>
            </a:r>
          </a:p>
        </p:txBody>
      </p:sp>
      <p:sp>
        <p:nvSpPr>
          <p:cNvPr id="4301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84379C92-B642-4D9B-B25A-9ACE3D596E2F}" type="slidenum">
              <a:rPr lang="pt-BR" altLang="pt-BR">
                <a:latin typeface="Berlin Sans FB Demi" panose="020E0802020502020306" pitchFamily="34" charset="0"/>
              </a:rPr>
              <a:pPr eaLnBrk="1" hangingPunct="1"/>
              <a:t>17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462273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err="1" smtClean="0"/>
              <a:t>Nos</a:t>
            </a:r>
            <a:r>
              <a:rPr lang="en-US" b="1" dirty="0" smtClean="0"/>
              <a:t> </a:t>
            </a:r>
            <a:r>
              <a:rPr lang="en-US" b="1" dirty="0" err="1" smtClean="0"/>
              <a:t>dias</a:t>
            </a:r>
            <a:r>
              <a:rPr lang="en-US" b="1" dirty="0" smtClean="0"/>
              <a:t> de Darwin </a:t>
            </a:r>
            <a:r>
              <a:rPr lang="en-US" b="1" dirty="0" err="1" smtClean="0"/>
              <a:t>não</a:t>
            </a:r>
            <a:r>
              <a:rPr lang="en-US" b="1" dirty="0" smtClean="0"/>
              <a:t> se </a:t>
            </a:r>
            <a:r>
              <a:rPr lang="en-US" b="1" dirty="0" err="1" smtClean="0"/>
              <a:t>tinha</a:t>
            </a:r>
            <a:r>
              <a:rPr lang="en-US" b="1" dirty="0" smtClean="0"/>
              <a:t> </a:t>
            </a:r>
            <a:r>
              <a:rPr lang="en-US" b="1" dirty="0" err="1" smtClean="0"/>
              <a:t>noção</a:t>
            </a:r>
            <a:r>
              <a:rPr lang="en-US" b="1" dirty="0" smtClean="0"/>
              <a:t> </a:t>
            </a:r>
            <a:r>
              <a:rPr lang="en-US" b="1" dirty="0" err="1" smtClean="0"/>
              <a:t>da</a:t>
            </a:r>
            <a:r>
              <a:rPr lang="en-US" b="1" dirty="0" smtClean="0"/>
              <a:t> </a:t>
            </a:r>
            <a:r>
              <a:rPr lang="en-US" b="1" dirty="0" err="1" smtClean="0"/>
              <a:t>complexidade</a:t>
            </a:r>
            <a:r>
              <a:rPr lang="en-US" b="1" dirty="0" smtClean="0"/>
              <a:t> de </a:t>
            </a:r>
            <a:r>
              <a:rPr lang="en-US" b="1" dirty="0" err="1" smtClean="0"/>
              <a:t>uma</a:t>
            </a:r>
            <a:r>
              <a:rPr lang="en-US" b="1" dirty="0" smtClean="0"/>
              <a:t> </a:t>
            </a:r>
            <a:r>
              <a:rPr lang="en-US" b="1" dirty="0" err="1" smtClean="0"/>
              <a:t>célula</a:t>
            </a:r>
            <a:r>
              <a:rPr lang="en-US" b="1" dirty="0" smtClean="0"/>
              <a:t>. Os </a:t>
            </a:r>
            <a:r>
              <a:rPr lang="en-US" b="1" dirty="0" err="1" smtClean="0"/>
              <a:t>microscópios</a:t>
            </a:r>
            <a:r>
              <a:rPr lang="en-US" b="1" dirty="0" smtClean="0"/>
              <a:t> </a:t>
            </a:r>
            <a:r>
              <a:rPr lang="en-US" b="1" dirty="0" err="1" smtClean="0"/>
              <a:t>da</a:t>
            </a:r>
            <a:r>
              <a:rPr lang="en-US" b="1" dirty="0" smtClean="0"/>
              <a:t> </a:t>
            </a:r>
            <a:r>
              <a:rPr lang="en-US" b="1" dirty="0" err="1" smtClean="0"/>
              <a:t>época</a:t>
            </a:r>
            <a:r>
              <a:rPr lang="en-US" b="1" dirty="0" smtClean="0"/>
              <a:t> </a:t>
            </a:r>
            <a:r>
              <a:rPr lang="en-US" b="1" dirty="0" err="1" smtClean="0"/>
              <a:t>tinham</a:t>
            </a:r>
            <a:r>
              <a:rPr lang="en-US" b="1" dirty="0" smtClean="0"/>
              <a:t> </a:t>
            </a:r>
            <a:r>
              <a:rPr lang="en-US" b="1" dirty="0" err="1" smtClean="0"/>
              <a:t>baixíssima</a:t>
            </a:r>
            <a:r>
              <a:rPr lang="en-US" b="1" dirty="0" smtClean="0"/>
              <a:t> </a:t>
            </a:r>
            <a:r>
              <a:rPr lang="en-US" b="1" dirty="0" err="1" smtClean="0"/>
              <a:t>qualidade</a:t>
            </a:r>
            <a:r>
              <a:rPr lang="en-US" b="1" dirty="0" smtClean="0"/>
              <a:t> e </a:t>
            </a:r>
            <a:r>
              <a:rPr lang="en-US" b="1" dirty="0" err="1" smtClean="0"/>
              <a:t>mostravam</a:t>
            </a:r>
            <a:r>
              <a:rPr lang="en-US" b="1" dirty="0" smtClean="0"/>
              <a:t> a </a:t>
            </a:r>
            <a:r>
              <a:rPr lang="en-US" b="1" dirty="0" err="1" smtClean="0"/>
              <a:t>célula</a:t>
            </a:r>
            <a:r>
              <a:rPr lang="en-US" b="1" dirty="0" smtClean="0"/>
              <a:t> </a:t>
            </a:r>
            <a:r>
              <a:rPr lang="en-US" b="1" dirty="0" err="1" smtClean="0"/>
              <a:t>como</a:t>
            </a:r>
            <a:r>
              <a:rPr lang="en-US" b="1" dirty="0" smtClean="0"/>
              <a:t> se fosse </a:t>
            </a:r>
            <a:r>
              <a:rPr lang="en-US" b="1" dirty="0" err="1" smtClean="0"/>
              <a:t>uma</a:t>
            </a:r>
            <a:r>
              <a:rPr lang="en-US" b="1" dirty="0" smtClean="0"/>
              <a:t> “</a:t>
            </a:r>
            <a:r>
              <a:rPr lang="en-US" b="1" dirty="0" err="1" smtClean="0"/>
              <a:t>gosma</a:t>
            </a:r>
            <a:r>
              <a:rPr lang="en-US" b="1" dirty="0" smtClean="0"/>
              <a:t>” </a:t>
            </a:r>
            <a:r>
              <a:rPr lang="en-US" b="1" dirty="0" err="1" smtClean="0"/>
              <a:t>homogênea</a:t>
            </a:r>
            <a:r>
              <a:rPr lang="en-US" b="1" dirty="0" smtClean="0"/>
              <a:t>.</a:t>
            </a:r>
          </a:p>
          <a:p>
            <a:pPr algn="just">
              <a:defRPr/>
            </a:pPr>
            <a:r>
              <a:rPr lang="en-US" b="1" dirty="0" err="1" smtClean="0"/>
              <a:t>Atualmente</a:t>
            </a:r>
            <a:r>
              <a:rPr lang="en-US" b="1" dirty="0" smtClean="0"/>
              <a:t> </a:t>
            </a:r>
            <a:r>
              <a:rPr lang="en-US" b="1" dirty="0" err="1" smtClean="0"/>
              <a:t>conhecemos</a:t>
            </a:r>
            <a:r>
              <a:rPr lang="en-US" b="1" dirty="0" smtClean="0"/>
              <a:t> </a:t>
            </a:r>
            <a:r>
              <a:rPr lang="en-US" b="1" dirty="0" err="1" smtClean="0"/>
              <a:t>muito</a:t>
            </a:r>
            <a:r>
              <a:rPr lang="en-US" b="1" dirty="0" smtClean="0"/>
              <a:t> </a:t>
            </a:r>
            <a:r>
              <a:rPr lang="en-US" b="1" dirty="0" err="1" smtClean="0"/>
              <a:t>mais</a:t>
            </a:r>
            <a:r>
              <a:rPr lang="en-US" b="1" dirty="0" smtClean="0"/>
              <a:t> </a:t>
            </a:r>
            <a:r>
              <a:rPr lang="en-US" b="1" dirty="0" err="1" smtClean="0"/>
              <a:t>detalhes</a:t>
            </a:r>
            <a:r>
              <a:rPr lang="en-US" b="1" dirty="0" smtClean="0"/>
              <a:t> </a:t>
            </a:r>
            <a:r>
              <a:rPr lang="en-US" b="1" dirty="0" err="1" smtClean="0"/>
              <a:t>sobre</a:t>
            </a:r>
            <a:r>
              <a:rPr lang="en-US" b="1" dirty="0" smtClean="0"/>
              <a:t> a </a:t>
            </a:r>
            <a:r>
              <a:rPr lang="en-US" b="1" dirty="0" err="1" smtClean="0"/>
              <a:t>célula</a:t>
            </a:r>
            <a:r>
              <a:rPr lang="en-US" b="1" dirty="0" smtClean="0"/>
              <a:t>, </a:t>
            </a:r>
            <a:r>
              <a:rPr lang="en-US" b="1" dirty="0" err="1" smtClean="0"/>
              <a:t>seus</a:t>
            </a:r>
            <a:r>
              <a:rPr lang="en-US" b="1" dirty="0" smtClean="0"/>
              <a:t> </a:t>
            </a:r>
            <a:r>
              <a:rPr lang="en-US" b="1" dirty="0" err="1" smtClean="0"/>
              <a:t>componentes</a:t>
            </a:r>
            <a:r>
              <a:rPr lang="en-US" b="1" dirty="0" smtClean="0"/>
              <a:t>, </a:t>
            </a:r>
            <a:r>
              <a:rPr lang="en-US" b="1" dirty="0" err="1" smtClean="0"/>
              <a:t>seus</a:t>
            </a:r>
            <a:r>
              <a:rPr lang="en-US" b="1" dirty="0" smtClean="0"/>
              <a:t> </a:t>
            </a:r>
            <a:r>
              <a:rPr lang="en-US" b="1" dirty="0" err="1" smtClean="0"/>
              <a:t>processos</a:t>
            </a:r>
            <a:r>
              <a:rPr lang="en-US" b="1" dirty="0" smtClean="0"/>
              <a:t> </a:t>
            </a:r>
            <a:r>
              <a:rPr lang="en-US" b="1" dirty="0" err="1" smtClean="0"/>
              <a:t>internos</a:t>
            </a:r>
            <a:r>
              <a:rPr lang="en-US" b="1" dirty="0" smtClean="0"/>
              <a:t> e </a:t>
            </a:r>
            <a:r>
              <a:rPr lang="en-US" b="1" dirty="0" err="1" smtClean="0"/>
              <a:t>sua</a:t>
            </a:r>
            <a:r>
              <a:rPr lang="en-US" b="1" dirty="0" smtClean="0"/>
              <a:t> </a:t>
            </a:r>
            <a:r>
              <a:rPr lang="en-US" b="1" dirty="0" err="1" smtClean="0"/>
              <a:t>complexidade</a:t>
            </a:r>
            <a:r>
              <a:rPr lang="en-US" b="1" dirty="0" smtClean="0"/>
              <a:t>. </a:t>
            </a:r>
            <a:r>
              <a:rPr lang="en-US" b="1" dirty="0" err="1" smtClean="0"/>
              <a:t>Mas</a:t>
            </a:r>
            <a:r>
              <a:rPr lang="en-US" b="1" dirty="0" smtClean="0"/>
              <a:t> </a:t>
            </a:r>
            <a:r>
              <a:rPr lang="en-US" b="1" dirty="0" err="1" smtClean="0"/>
              <a:t>ainda</a:t>
            </a:r>
            <a:r>
              <a:rPr lang="en-US" b="1" dirty="0" smtClean="0"/>
              <a:t> </a:t>
            </a:r>
            <a:r>
              <a:rPr lang="en-US" b="1" dirty="0" err="1" smtClean="0"/>
              <a:t>há</a:t>
            </a:r>
            <a:r>
              <a:rPr lang="en-US" b="1" dirty="0" smtClean="0"/>
              <a:t> </a:t>
            </a:r>
            <a:r>
              <a:rPr lang="en-US" b="1" dirty="0" err="1" smtClean="0"/>
              <a:t>muitas</a:t>
            </a:r>
            <a:r>
              <a:rPr lang="en-US" b="1" dirty="0" smtClean="0"/>
              <a:t> </a:t>
            </a:r>
            <a:r>
              <a:rPr lang="en-US" b="1" dirty="0" err="1" smtClean="0"/>
              <a:t>coisas</a:t>
            </a:r>
            <a:r>
              <a:rPr lang="en-US" b="1" dirty="0" smtClean="0"/>
              <a:t> </a:t>
            </a:r>
            <a:r>
              <a:rPr lang="en-US" b="1" dirty="0" err="1" smtClean="0"/>
              <a:t>desconhecidas</a:t>
            </a:r>
            <a:r>
              <a:rPr lang="en-US" b="1" dirty="0" smtClean="0"/>
              <a:t>…</a:t>
            </a:r>
          </a:p>
          <a:p>
            <a:pPr algn="just">
              <a:defRPr/>
            </a:pPr>
            <a:r>
              <a:rPr lang="en-US" b="1" dirty="0" smtClean="0"/>
              <a:t>O </a:t>
            </a:r>
            <a:r>
              <a:rPr lang="en-US" b="1" dirty="0" err="1" smtClean="0"/>
              <a:t>funcionamento</a:t>
            </a:r>
            <a:r>
              <a:rPr lang="en-US" b="1" dirty="0" smtClean="0"/>
              <a:t> de </a:t>
            </a:r>
            <a:r>
              <a:rPr lang="en-US" b="1" dirty="0" err="1" smtClean="0"/>
              <a:t>uma</a:t>
            </a:r>
            <a:r>
              <a:rPr lang="en-US" b="1" dirty="0" smtClean="0"/>
              <a:t> </a:t>
            </a:r>
            <a:r>
              <a:rPr lang="en-US" b="1" dirty="0" err="1" smtClean="0"/>
              <a:t>célula</a:t>
            </a:r>
            <a:r>
              <a:rPr lang="en-US" b="1" dirty="0" smtClean="0"/>
              <a:t> é um “</a:t>
            </a:r>
            <a:r>
              <a:rPr lang="en-US" b="1" dirty="0" err="1" smtClean="0"/>
              <a:t>milagre</a:t>
            </a:r>
            <a:r>
              <a:rPr lang="en-US" b="1" dirty="0" smtClean="0"/>
              <a:t>”!</a:t>
            </a:r>
          </a:p>
          <a:p>
            <a:pPr algn="just">
              <a:defRPr/>
            </a:pPr>
            <a:r>
              <a:rPr lang="en-US" b="1" dirty="0" err="1" smtClean="0"/>
              <a:t>Veja</a:t>
            </a:r>
            <a:r>
              <a:rPr lang="en-US" b="1" dirty="0" smtClean="0"/>
              <a:t> o </a:t>
            </a:r>
            <a:r>
              <a:rPr lang="en-US" b="1" dirty="0" err="1" smtClean="0"/>
              <a:t>comentário</a:t>
            </a:r>
            <a:r>
              <a:rPr lang="en-US" b="1" dirty="0" smtClean="0"/>
              <a:t> de </a:t>
            </a:r>
            <a:r>
              <a:rPr lang="en-US" b="1" dirty="0" err="1" smtClean="0"/>
              <a:t>alguns</a:t>
            </a:r>
            <a:r>
              <a:rPr lang="en-US" b="1" dirty="0" smtClean="0"/>
              <a:t> </a:t>
            </a:r>
            <a:r>
              <a:rPr lang="en-US" b="1" dirty="0" err="1" smtClean="0"/>
              <a:t>cientistas</a:t>
            </a:r>
            <a:r>
              <a:rPr lang="en-US" b="1" dirty="0" smtClean="0"/>
              <a:t> </a:t>
            </a:r>
            <a:r>
              <a:rPr lang="en-US" b="1" dirty="0" err="1" smtClean="0"/>
              <a:t>evolucionistas</a:t>
            </a:r>
            <a:r>
              <a:rPr lang="en-US" b="1" dirty="0" smtClean="0"/>
              <a:t>.</a:t>
            </a:r>
          </a:p>
          <a:p>
            <a:pPr algn="just">
              <a:defRPr/>
            </a:pPr>
            <a:endParaRPr lang="en-US" b="1" dirty="0" smtClean="0"/>
          </a:p>
        </p:txBody>
      </p:sp>
      <p:sp>
        <p:nvSpPr>
          <p:cNvPr id="4403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4E297323-1400-445C-8248-C310E3D15217}" type="slidenum">
              <a:rPr lang="pt-BR" altLang="pt-BR">
                <a:latin typeface="Berlin Sans FB Demi" panose="020E0802020502020306" pitchFamily="34" charset="0"/>
              </a:rPr>
              <a:pPr eaLnBrk="1" hangingPunct="1"/>
              <a:t>18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22058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defRPr/>
            </a:pPr>
            <a:endParaRPr lang="en-US" dirty="0" smtClean="0"/>
          </a:p>
        </p:txBody>
      </p:sp>
      <p:sp>
        <p:nvSpPr>
          <p:cNvPr id="4506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023691F0-67A8-43F1-92EC-452C94F12354}" type="slidenum">
              <a:rPr lang="pt-BR" altLang="pt-BR">
                <a:latin typeface="Berlin Sans FB Demi" panose="020E0802020502020306" pitchFamily="34" charset="0"/>
              </a:rPr>
              <a:pPr eaLnBrk="1" hangingPunct="1"/>
              <a:t>19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76269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Falar sobre os limites da ciência experimental, deixando claro que a ciência não é a solução para todos os problemas e que não pode atuar como juiz em muitas áreas essenciais ao ser humano como moral, ética, política e religião.</a:t>
            </a:r>
          </a:p>
          <a:p>
            <a:pPr algn="just">
              <a:defRPr/>
            </a:pPr>
            <a:r>
              <a:rPr lang="pt-BR" b="1" dirty="0" err="1" smtClean="0"/>
              <a:t>Wikipedia</a:t>
            </a:r>
            <a:r>
              <a:rPr lang="pt-BR" b="1" dirty="0" smtClean="0"/>
              <a:t>:</a:t>
            </a:r>
          </a:p>
          <a:p>
            <a:pPr algn="just">
              <a:defRPr/>
            </a:pPr>
            <a:r>
              <a:rPr lang="pt-BR" b="1" dirty="0" smtClean="0"/>
              <a:t>Ciência: Em sentido estrito, ciência refere-se ao sistema de adquirir conhecimento baseado no método científico bem como ao corpo organizado de conhecimento conseguido através de pesquisas sistemáticas.</a:t>
            </a:r>
          </a:p>
        </p:txBody>
      </p:sp>
      <p:sp>
        <p:nvSpPr>
          <p:cNvPr id="2765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8743C303-9629-46C9-88E0-16EA65BC5723}" type="slidenum">
              <a:rPr lang="pt-BR" altLang="pt-BR">
                <a:latin typeface="Berlin Sans FB Demi" panose="020E0802020502020306" pitchFamily="34" charset="0"/>
              </a:rPr>
              <a:pPr eaLnBrk="1" hangingPunct="1"/>
              <a:t>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757233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smtClean="0"/>
              <a:t>Francis Crick </a:t>
            </a:r>
            <a:r>
              <a:rPr lang="en-US" b="1" dirty="0" err="1" smtClean="0"/>
              <a:t>prêmio</a:t>
            </a:r>
            <a:r>
              <a:rPr lang="en-US" b="1" dirty="0" smtClean="0"/>
              <a:t> Nobel de </a:t>
            </a:r>
            <a:r>
              <a:rPr lang="en-US" b="1" dirty="0" err="1" smtClean="0"/>
              <a:t>Fisiologia</a:t>
            </a:r>
            <a:r>
              <a:rPr lang="en-US" b="1" dirty="0" smtClean="0"/>
              <a:t>/</a:t>
            </a:r>
            <a:r>
              <a:rPr lang="en-US" b="1" dirty="0" err="1" smtClean="0"/>
              <a:t>Medicina</a:t>
            </a:r>
            <a:r>
              <a:rPr lang="en-US" b="1" dirty="0" smtClean="0"/>
              <a:t> </a:t>
            </a:r>
            <a:r>
              <a:rPr lang="en-US" b="1" dirty="0" err="1" smtClean="0"/>
              <a:t>em</a:t>
            </a:r>
            <a:r>
              <a:rPr lang="en-US" b="1" dirty="0" smtClean="0"/>
              <a:t> 1962 </a:t>
            </a:r>
            <a:r>
              <a:rPr lang="en-US" b="1" dirty="0" err="1" smtClean="0"/>
              <a:t>por</a:t>
            </a:r>
            <a:r>
              <a:rPr lang="en-US" b="1" dirty="0" smtClean="0"/>
              <a:t> </a:t>
            </a:r>
            <a:r>
              <a:rPr lang="en-US" b="1" dirty="0" err="1" smtClean="0"/>
              <a:t>descobrir</a:t>
            </a:r>
            <a:r>
              <a:rPr lang="en-US" b="1" dirty="0" smtClean="0"/>
              <a:t> a </a:t>
            </a:r>
            <a:r>
              <a:rPr lang="en-US" b="1" dirty="0" err="1" smtClean="0"/>
              <a:t>estrutura</a:t>
            </a:r>
            <a:r>
              <a:rPr lang="en-US" b="1" dirty="0" smtClean="0"/>
              <a:t> molecular do DNA.</a:t>
            </a:r>
          </a:p>
          <a:p>
            <a:pPr algn="just">
              <a:defRPr/>
            </a:pPr>
            <a:r>
              <a:rPr lang="en-US" b="1" dirty="0" smtClean="0"/>
              <a:t>“</a:t>
            </a:r>
            <a:r>
              <a:rPr lang="pt-BR" b="1" dirty="0" smtClean="0"/>
              <a:t>por suas descobertas sobre a estrutura molecular dos ácidos nucleicos e seu significado para a transferência de informação em material vivo”</a:t>
            </a:r>
            <a:endParaRPr lang="en-US" b="1" dirty="0" smtClean="0"/>
          </a:p>
        </p:txBody>
      </p:sp>
      <p:sp>
        <p:nvSpPr>
          <p:cNvPr id="4608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381815FE-EF9C-4786-A034-2E7EB3D74F77}" type="slidenum">
              <a:rPr lang="pt-BR" altLang="pt-BR">
                <a:latin typeface="Berlin Sans FB Demi" panose="020E0802020502020306" pitchFamily="34" charset="0"/>
              </a:rPr>
              <a:pPr eaLnBrk="1" hangingPunct="1"/>
              <a:t>20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87933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Tudo por água abaixo...</a:t>
            </a:r>
            <a:endParaRPr lang="en-US" b="1" dirty="0" smtClean="0"/>
          </a:p>
        </p:txBody>
      </p:sp>
      <p:sp>
        <p:nvSpPr>
          <p:cNvPr id="4710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8005D0AD-804D-4DFB-BF75-C52E7752D4F4}" type="slidenum">
              <a:rPr lang="pt-BR" altLang="pt-BR">
                <a:latin typeface="Berlin Sans FB Demi" panose="020E0802020502020306" pitchFamily="34" charset="0"/>
              </a:rPr>
              <a:pPr eaLnBrk="1" hangingPunct="1"/>
              <a:t>21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24960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Poderia uma ratoeira “arruinar” a teoria de Darwin ?</a:t>
            </a:r>
          </a:p>
          <a:p>
            <a:pPr algn="just">
              <a:defRPr/>
            </a:pPr>
            <a:r>
              <a:rPr lang="pt-BR" b="1" dirty="0" smtClean="0"/>
              <a:t>A ratoeira é composta basicamente de: 1) Isca (normalmente queijo); 2) Mola (que faz mover o martelo); 3) Martelo (aquele ferro que bate e prende o rato); e 4) Trava (que segura o martelo e deixa a ratoeira “armada”, preparada para pegar o rato).</a:t>
            </a:r>
          </a:p>
          <a:p>
            <a:pPr algn="just">
              <a:defRPr/>
            </a:pPr>
            <a:r>
              <a:rPr lang="pt-BR" b="1" dirty="0" smtClean="0"/>
              <a:t>A ratoeira é um sistema de complexidade irredutível, isto é, se tirarmos qualquer um de seus componentes ela deixa de funcionar.</a:t>
            </a:r>
          </a:p>
          <a:p>
            <a:pPr algn="just">
              <a:defRPr/>
            </a:pPr>
            <a:r>
              <a:rPr lang="pt-BR" b="1" dirty="0" smtClean="0"/>
              <a:t>Por exemplo: se tirarmos a isca, o rato não vem; se tirarmos a mola, não haverá força para o martelo bater no rato; e assim por diante.</a:t>
            </a:r>
          </a:p>
          <a:p>
            <a:pPr algn="just">
              <a:defRPr/>
            </a:pPr>
            <a:r>
              <a:rPr lang="pt-BR" b="1" dirty="0" smtClean="0"/>
              <a:t>Imagine agora que dentro das suas células existem milhares de pequenas máquinas e que algumas delas também são sistemas de complexidade irredutível, ou seja, pequenas máquinas que se tirarmos uma pequena parte delas elas param de funcionar. Quer ver ?</a:t>
            </a:r>
          </a:p>
          <a:p>
            <a:pPr algn="just">
              <a:defRPr/>
            </a:pPr>
            <a:endParaRPr lang="pt-BR" b="1" dirty="0" smtClean="0"/>
          </a:p>
        </p:txBody>
      </p:sp>
      <p:sp>
        <p:nvSpPr>
          <p:cNvPr id="4813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0772FF70-B4D4-4280-B062-762F00D921E6}" type="slidenum">
              <a:rPr lang="pt-BR" altLang="pt-BR">
                <a:latin typeface="Berlin Sans FB Demi" panose="020E0802020502020306" pitchFamily="34" charset="0"/>
              </a:rPr>
              <a:pPr eaLnBrk="1" hangingPunct="1"/>
              <a:t>22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57554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err="1" smtClean="0"/>
              <a:t>Olhando</a:t>
            </a:r>
            <a:r>
              <a:rPr lang="en-US" b="1" dirty="0" smtClean="0"/>
              <a:t> </a:t>
            </a:r>
            <a:r>
              <a:rPr lang="en-US" b="1" dirty="0" err="1" smtClean="0"/>
              <a:t>hoje</a:t>
            </a:r>
            <a:r>
              <a:rPr lang="en-US" b="1" dirty="0" smtClean="0"/>
              <a:t> </a:t>
            </a:r>
            <a:r>
              <a:rPr lang="en-US" b="1" dirty="0" err="1" smtClean="0"/>
              <a:t>para</a:t>
            </a:r>
            <a:r>
              <a:rPr lang="en-US" b="1" dirty="0" smtClean="0"/>
              <a:t> as </a:t>
            </a:r>
            <a:r>
              <a:rPr lang="en-US" b="1" dirty="0" err="1" smtClean="0"/>
              <a:t>células</a:t>
            </a:r>
            <a:r>
              <a:rPr lang="en-US" b="1" dirty="0" smtClean="0"/>
              <a:t>, </a:t>
            </a:r>
            <a:r>
              <a:rPr lang="en-US" b="1" dirty="0" err="1" smtClean="0"/>
              <a:t>podemos</a:t>
            </a:r>
            <a:r>
              <a:rPr lang="en-US" b="1" dirty="0" smtClean="0"/>
              <a:t> </a:t>
            </a:r>
            <a:r>
              <a:rPr lang="en-US" b="1" dirty="0" err="1" smtClean="0"/>
              <a:t>ver</a:t>
            </a:r>
            <a:r>
              <a:rPr lang="en-US" b="1" dirty="0" smtClean="0"/>
              <a:t> </a:t>
            </a:r>
            <a:r>
              <a:rPr lang="en-US" b="1" dirty="0" err="1" smtClean="0"/>
              <a:t>muitas</a:t>
            </a:r>
            <a:r>
              <a:rPr lang="en-US" b="1" dirty="0" smtClean="0"/>
              <a:t> “</a:t>
            </a:r>
            <a:r>
              <a:rPr lang="en-US" b="1" dirty="0" err="1" smtClean="0"/>
              <a:t>máquinas</a:t>
            </a:r>
            <a:r>
              <a:rPr lang="en-US" b="1" dirty="0" smtClean="0"/>
              <a:t>” </a:t>
            </a:r>
            <a:r>
              <a:rPr lang="en-US" b="1" dirty="0" err="1" smtClean="0"/>
              <a:t>moleculares</a:t>
            </a:r>
            <a:r>
              <a:rPr lang="en-US" b="1" dirty="0" smtClean="0"/>
              <a:t> </a:t>
            </a:r>
            <a:r>
              <a:rPr lang="en-US" b="1" dirty="0" err="1" smtClean="0"/>
              <a:t>que</a:t>
            </a:r>
            <a:r>
              <a:rPr lang="en-US" b="1" dirty="0" smtClean="0"/>
              <a:t> </a:t>
            </a:r>
            <a:r>
              <a:rPr lang="en-US" b="1" dirty="0" err="1" smtClean="0"/>
              <a:t>várias</a:t>
            </a:r>
            <a:r>
              <a:rPr lang="en-US" b="1" dirty="0" smtClean="0"/>
              <a:t> micro-</a:t>
            </a:r>
            <a:r>
              <a:rPr lang="en-US" b="1" dirty="0" err="1" smtClean="0"/>
              <a:t>partes</a:t>
            </a:r>
            <a:r>
              <a:rPr lang="en-US" b="1" dirty="0" smtClean="0"/>
              <a:t> e </a:t>
            </a:r>
            <a:r>
              <a:rPr lang="en-US" b="1" dirty="0" err="1" smtClean="0"/>
              <a:t>que</a:t>
            </a:r>
            <a:r>
              <a:rPr lang="en-US" b="1" dirty="0" smtClean="0"/>
              <a:t>, </a:t>
            </a:r>
            <a:r>
              <a:rPr lang="en-US" b="1" dirty="0" err="1" smtClean="0"/>
              <a:t>ao</a:t>
            </a:r>
            <a:r>
              <a:rPr lang="en-US" b="1" dirty="0" smtClean="0"/>
              <a:t> </a:t>
            </a:r>
            <a:r>
              <a:rPr lang="en-US" b="1" dirty="0" err="1" smtClean="0"/>
              <a:t>que</a:t>
            </a:r>
            <a:r>
              <a:rPr lang="en-US" b="1" dirty="0" smtClean="0"/>
              <a:t> </a:t>
            </a:r>
            <a:r>
              <a:rPr lang="en-US" b="1" dirty="0" err="1" smtClean="0"/>
              <a:t>tudo</a:t>
            </a:r>
            <a:r>
              <a:rPr lang="en-US" b="1" dirty="0" smtClean="0"/>
              <a:t> </a:t>
            </a:r>
            <a:r>
              <a:rPr lang="en-US" b="1" dirty="0" err="1" smtClean="0"/>
              <a:t>indica</a:t>
            </a:r>
            <a:r>
              <a:rPr lang="en-US" b="1" dirty="0" smtClean="0"/>
              <a:t>, </a:t>
            </a:r>
            <a:r>
              <a:rPr lang="en-US" b="1" dirty="0" err="1" smtClean="0"/>
              <a:t>parecem</a:t>
            </a:r>
            <a:r>
              <a:rPr lang="en-US" b="1" dirty="0" smtClean="0"/>
              <a:t> </a:t>
            </a:r>
            <a:r>
              <a:rPr lang="en-US" b="1" dirty="0" err="1" smtClean="0"/>
              <a:t>não</a:t>
            </a:r>
            <a:r>
              <a:rPr lang="en-US" b="1" dirty="0" smtClean="0"/>
              <a:t> </a:t>
            </a:r>
            <a:r>
              <a:rPr lang="en-US" b="1" dirty="0" err="1" smtClean="0"/>
              <a:t>ter</a:t>
            </a:r>
            <a:r>
              <a:rPr lang="en-US" b="1" dirty="0" smtClean="0"/>
              <a:t> </a:t>
            </a:r>
            <a:r>
              <a:rPr lang="en-US" b="1" dirty="0" err="1" smtClean="0"/>
              <a:t>como</a:t>
            </a:r>
            <a:r>
              <a:rPr lang="en-US" b="1" dirty="0" smtClean="0"/>
              <a:t> </a:t>
            </a:r>
            <a:r>
              <a:rPr lang="en-US" b="1" dirty="0" err="1" smtClean="0"/>
              <a:t>terem</a:t>
            </a:r>
            <a:r>
              <a:rPr lang="en-US" b="1" dirty="0" smtClean="0"/>
              <a:t> </a:t>
            </a:r>
            <a:r>
              <a:rPr lang="en-US" b="1" dirty="0" err="1" smtClean="0"/>
              <a:t>evoluído</a:t>
            </a:r>
            <a:r>
              <a:rPr lang="en-US" b="1" dirty="0" smtClean="0"/>
              <a:t> </a:t>
            </a:r>
            <a:r>
              <a:rPr lang="en-US" b="1" dirty="0" err="1" smtClean="0"/>
              <a:t>passo</a:t>
            </a:r>
            <a:r>
              <a:rPr lang="en-US" b="1" dirty="0" smtClean="0"/>
              <a:t> a </a:t>
            </a:r>
            <a:r>
              <a:rPr lang="en-US" b="1" dirty="0" err="1" smtClean="0"/>
              <a:t>passo</a:t>
            </a:r>
            <a:r>
              <a:rPr lang="en-US" b="1" dirty="0" smtClean="0"/>
              <a:t>.</a:t>
            </a:r>
          </a:p>
          <a:p>
            <a:pPr algn="just">
              <a:defRPr/>
            </a:pPr>
            <a:r>
              <a:rPr lang="en-US" b="1" dirty="0" err="1" smtClean="0"/>
              <a:t>Imagens</a:t>
            </a:r>
            <a:r>
              <a:rPr lang="en-US" b="1" dirty="0" smtClean="0"/>
              <a:t> </a:t>
            </a:r>
            <a:r>
              <a:rPr lang="en-US" b="1" dirty="0" err="1" smtClean="0"/>
              <a:t>simuladas</a:t>
            </a:r>
            <a:r>
              <a:rPr lang="en-US" b="1" dirty="0" smtClean="0"/>
              <a:t> </a:t>
            </a:r>
            <a:r>
              <a:rPr lang="en-US" b="1" dirty="0" err="1" smtClean="0"/>
              <a:t>em</a:t>
            </a:r>
            <a:r>
              <a:rPr lang="en-US" b="1" dirty="0" smtClean="0"/>
              <a:t> </a:t>
            </a:r>
            <a:r>
              <a:rPr lang="en-US" b="1" dirty="0" err="1" smtClean="0"/>
              <a:t>computador</a:t>
            </a:r>
            <a:r>
              <a:rPr lang="en-US" b="1" dirty="0" smtClean="0"/>
              <a:t> de um dos </a:t>
            </a:r>
            <a:r>
              <a:rPr lang="en-US" b="1" dirty="0" err="1" smtClean="0"/>
              <a:t>milhares</a:t>
            </a:r>
            <a:r>
              <a:rPr lang="en-US" b="1" dirty="0" smtClean="0"/>
              <a:t> de </a:t>
            </a:r>
            <a:r>
              <a:rPr lang="en-US" b="1" dirty="0" err="1" smtClean="0"/>
              <a:t>processos</a:t>
            </a:r>
            <a:r>
              <a:rPr lang="en-US" b="1" dirty="0" smtClean="0"/>
              <a:t> </a:t>
            </a:r>
            <a:r>
              <a:rPr lang="en-US" b="1" dirty="0" err="1" smtClean="0"/>
              <a:t>necessários</a:t>
            </a:r>
            <a:r>
              <a:rPr lang="en-US" b="1" dirty="0" smtClean="0"/>
              <a:t> </a:t>
            </a:r>
            <a:r>
              <a:rPr lang="en-US" b="1" dirty="0" err="1" smtClean="0"/>
              <a:t>para</a:t>
            </a:r>
            <a:r>
              <a:rPr lang="en-US" b="1" dirty="0" smtClean="0"/>
              <a:t> o </a:t>
            </a:r>
            <a:r>
              <a:rPr lang="en-US" b="1" dirty="0" err="1" smtClean="0"/>
              <a:t>funcionamento</a:t>
            </a:r>
            <a:r>
              <a:rPr lang="en-US" b="1" dirty="0" smtClean="0"/>
              <a:t> </a:t>
            </a:r>
            <a:r>
              <a:rPr lang="en-US" b="1" dirty="0" err="1" smtClean="0"/>
              <a:t>celular</a:t>
            </a:r>
            <a:r>
              <a:rPr lang="en-US" b="1" dirty="0" smtClean="0"/>
              <a:t>.</a:t>
            </a:r>
          </a:p>
          <a:p>
            <a:pPr algn="just">
              <a:defRPr/>
            </a:pPr>
            <a:r>
              <a:rPr lang="en-US" b="1" dirty="0" err="1" smtClean="0"/>
              <a:t>Trata</a:t>
            </a:r>
            <a:r>
              <a:rPr lang="en-US" b="1" dirty="0" smtClean="0"/>
              <a:t>-se do </a:t>
            </a:r>
            <a:r>
              <a:rPr lang="en-US" b="1" dirty="0" err="1" smtClean="0"/>
              <a:t>processo</a:t>
            </a:r>
            <a:r>
              <a:rPr lang="en-US" b="1" dirty="0" smtClean="0"/>
              <a:t> de </a:t>
            </a:r>
            <a:r>
              <a:rPr lang="en-US" b="1" dirty="0" err="1" smtClean="0"/>
              <a:t>armazenamento</a:t>
            </a:r>
            <a:r>
              <a:rPr lang="en-US" b="1" dirty="0" smtClean="0"/>
              <a:t> de </a:t>
            </a:r>
            <a:r>
              <a:rPr lang="en-US" b="1" dirty="0" err="1" smtClean="0"/>
              <a:t>energia</a:t>
            </a:r>
            <a:r>
              <a:rPr lang="en-US" b="1" dirty="0" smtClean="0"/>
              <a:t> </a:t>
            </a:r>
            <a:r>
              <a:rPr lang="en-US" b="1" dirty="0" err="1" smtClean="0"/>
              <a:t>celular</a:t>
            </a:r>
            <a:r>
              <a:rPr lang="en-US" b="1" dirty="0" smtClean="0"/>
              <a:t> </a:t>
            </a:r>
            <a:r>
              <a:rPr lang="en-US" b="1" dirty="0" err="1" smtClean="0"/>
              <a:t>ou</a:t>
            </a:r>
            <a:r>
              <a:rPr lang="en-US" b="1" dirty="0" smtClean="0"/>
              <a:t> </a:t>
            </a:r>
            <a:r>
              <a:rPr lang="en-US" b="1" dirty="0" err="1" smtClean="0"/>
              <a:t>Síntese</a:t>
            </a:r>
            <a:r>
              <a:rPr lang="en-US" b="1" dirty="0" smtClean="0"/>
              <a:t> de ATP </a:t>
            </a:r>
            <a:r>
              <a:rPr lang="en-US" b="1" dirty="0" err="1" smtClean="0"/>
              <a:t>realizada</a:t>
            </a:r>
            <a:r>
              <a:rPr lang="en-US" b="1" dirty="0" smtClean="0"/>
              <a:t> </a:t>
            </a:r>
            <a:r>
              <a:rPr lang="en-US" b="1" dirty="0" err="1" smtClean="0"/>
              <a:t>pela</a:t>
            </a:r>
            <a:r>
              <a:rPr lang="en-US" b="1" dirty="0" smtClean="0"/>
              <a:t> </a:t>
            </a:r>
            <a:r>
              <a:rPr lang="en-US" b="1" dirty="0" err="1" smtClean="0"/>
              <a:t>enzima</a:t>
            </a:r>
            <a:r>
              <a:rPr lang="en-US" b="1" dirty="0" smtClean="0"/>
              <a:t> (o motor do </a:t>
            </a:r>
            <a:r>
              <a:rPr lang="en-US" b="1" dirty="0" err="1" smtClean="0"/>
              <a:t>filme</a:t>
            </a:r>
            <a:r>
              <a:rPr lang="en-US" b="1" dirty="0" smtClean="0"/>
              <a:t>) </a:t>
            </a:r>
            <a:r>
              <a:rPr lang="en-US" b="1" dirty="0" err="1" smtClean="0"/>
              <a:t>chamada</a:t>
            </a:r>
            <a:r>
              <a:rPr lang="en-US" b="1" dirty="0" smtClean="0"/>
              <a:t> ATP </a:t>
            </a:r>
            <a:r>
              <a:rPr lang="en-US" b="1" dirty="0" err="1" smtClean="0"/>
              <a:t>Synthase</a:t>
            </a:r>
            <a:r>
              <a:rPr lang="en-US" b="1" dirty="0" smtClean="0"/>
              <a:t>.</a:t>
            </a:r>
          </a:p>
          <a:p>
            <a:pPr algn="just">
              <a:defRPr/>
            </a:pPr>
            <a:r>
              <a:rPr lang="en-US" b="1" dirty="0" smtClean="0"/>
              <a:t>O ATP – </a:t>
            </a:r>
            <a:r>
              <a:rPr lang="pt-BR" b="1" dirty="0" smtClean="0"/>
              <a:t>Trifosfato de Adenosina ou Adenosina Trifosfato, é um nucleotídeo responsável pelo armazenamento de energia em suas ligações químicas. É constituída por adenosina associado a três radicais fosfato conectados em cadeia. A energia é armazenada nas ligações entre os fosfatos.</a:t>
            </a:r>
          </a:p>
          <a:p>
            <a:pPr algn="just">
              <a:defRPr/>
            </a:pPr>
            <a:r>
              <a:rPr lang="pt-BR" b="1" dirty="0" smtClean="0"/>
              <a:t>O ATP armazena energia proveniente da respiração celular e da fotossíntese, para consumo imediato. A molécula atua como uma moeda celular, ou seja, é uma forma conveniente da transformação da energia.</a:t>
            </a:r>
          </a:p>
          <a:p>
            <a:pPr algn="just">
              <a:defRPr/>
            </a:pPr>
            <a:endParaRPr lang="pt-BR" b="1" dirty="0" smtClean="0"/>
          </a:p>
          <a:p>
            <a:pPr algn="just">
              <a:defRPr/>
            </a:pPr>
            <a:r>
              <a:rPr lang="pt-BR" b="1" dirty="0" smtClean="0"/>
              <a:t>Imagine essas microscópicas máquinas com suas pequenas “peças”.</a:t>
            </a:r>
          </a:p>
          <a:p>
            <a:pPr algn="just">
              <a:defRPr/>
            </a:pPr>
            <a:r>
              <a:rPr lang="pt-BR" b="1" dirty="0" smtClean="0"/>
              <a:t>Se tirarmos uma de suas partes, elas parariam de funcionar delas, como é então que elas evoluíram ? Quem fez o projeto delas ? Quem montou a primeira “máquina” com todas as partes funcionando e “ensinou” as células a criarem novas máquinas iguais a elas ? </a:t>
            </a:r>
          </a:p>
          <a:p>
            <a:pPr algn="just">
              <a:defRPr/>
            </a:pPr>
            <a:r>
              <a:rPr lang="pt-BR" b="1" dirty="0" smtClean="0"/>
              <a:t>Quem ?</a:t>
            </a:r>
          </a:p>
          <a:p>
            <a:pPr algn="just">
              <a:defRPr/>
            </a:pPr>
            <a:endParaRPr lang="en-US" b="1" dirty="0" smtClean="0"/>
          </a:p>
          <a:p>
            <a:pPr algn="just">
              <a:defRPr/>
            </a:pPr>
            <a:endParaRPr lang="en-US" b="1" dirty="0" smtClean="0"/>
          </a:p>
        </p:txBody>
      </p:sp>
      <p:sp>
        <p:nvSpPr>
          <p:cNvPr id="4915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72653DB7-39B4-4ACE-8ACD-76FD49846A75}" type="slidenum">
              <a:rPr lang="pt-BR" altLang="pt-BR">
                <a:latin typeface="Berlin Sans FB Demi" panose="020E0802020502020306" pitchFamily="34" charset="0"/>
              </a:rPr>
              <a:pPr eaLnBrk="1" hangingPunct="1"/>
              <a:t>23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60282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err="1" smtClean="0"/>
              <a:t>Wikipedia</a:t>
            </a:r>
            <a:endParaRPr lang="pt-BR" b="1" dirty="0" smtClean="0"/>
          </a:p>
          <a:p>
            <a:pPr algn="just">
              <a:defRPr/>
            </a:pPr>
            <a:r>
              <a:rPr lang="pt-BR" b="1" dirty="0" smtClean="0"/>
              <a:t>Método científico: é um conjunto de regras básicas de como se deve proceder a fim de produzir conhecimento dito científico, quer seja este um novo conhecimento quer seja este fruto de uma integração, correção (evolução) ou uma expansão da área de abrangência de conhecimentos pré-existentes. Na maioria das disciplinas científicas consiste em juntar evidências empíricas verificáveis baseadas na observação sistemática e controlada, geralmente resultantes de experiências ou pesquisa de campo - e analisá-las com o uso da lógica. </a:t>
            </a:r>
          </a:p>
        </p:txBody>
      </p:sp>
      <p:sp>
        <p:nvSpPr>
          <p:cNvPr id="2867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ED867FF0-1A51-4893-89D9-F0E315645391}" type="slidenum">
              <a:rPr lang="pt-BR" altLang="pt-BR">
                <a:latin typeface="Berlin Sans FB Demi" panose="020E0802020502020306" pitchFamily="34" charset="0"/>
              </a:rPr>
              <a:pPr eaLnBrk="1" hangingPunct="1"/>
              <a:t>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41850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smtClean="0"/>
              <a:t>Se Deus </a:t>
            </a:r>
            <a:r>
              <a:rPr lang="en-US" b="1" dirty="0" err="1" smtClean="0"/>
              <a:t>não</a:t>
            </a:r>
            <a:r>
              <a:rPr lang="en-US" b="1" dirty="0" smtClean="0"/>
              <a:t> é </a:t>
            </a:r>
            <a:r>
              <a:rPr lang="en-US" b="1" dirty="0" err="1" smtClean="0"/>
              <a:t>reprodutível</a:t>
            </a:r>
            <a:r>
              <a:rPr lang="en-US" b="1" dirty="0" smtClean="0"/>
              <a:t> </a:t>
            </a:r>
            <a:r>
              <a:rPr lang="en-US" b="1" dirty="0" err="1" smtClean="0"/>
              <a:t>ou</a:t>
            </a:r>
            <a:r>
              <a:rPr lang="en-US" b="1" dirty="0" smtClean="0"/>
              <a:t> </a:t>
            </a:r>
            <a:r>
              <a:rPr lang="en-US" b="1" dirty="0" err="1" smtClean="0"/>
              <a:t>testável</a:t>
            </a:r>
            <a:r>
              <a:rPr lang="en-US" b="1" dirty="0" smtClean="0"/>
              <a:t> </a:t>
            </a:r>
            <a:r>
              <a:rPr lang="en-US" b="1" dirty="0" err="1" smtClean="0"/>
              <a:t>em</a:t>
            </a:r>
            <a:r>
              <a:rPr lang="en-US" b="1" dirty="0" smtClean="0"/>
              <a:t> </a:t>
            </a:r>
            <a:r>
              <a:rPr lang="en-US" b="1" dirty="0" err="1" smtClean="0"/>
              <a:t>laboratório</a:t>
            </a:r>
            <a:r>
              <a:rPr lang="en-US" b="1" dirty="0" smtClean="0"/>
              <a:t>, o </a:t>
            </a:r>
            <a:r>
              <a:rPr lang="en-US" b="1" dirty="0" err="1" smtClean="0"/>
              <a:t>que</a:t>
            </a:r>
            <a:r>
              <a:rPr lang="en-US" b="1" dirty="0" smtClean="0"/>
              <a:t> a “</a:t>
            </a:r>
            <a:r>
              <a:rPr lang="en-US" b="1" dirty="0" err="1" smtClean="0"/>
              <a:t>ciência</a:t>
            </a:r>
            <a:r>
              <a:rPr lang="en-US" b="1" dirty="0" smtClean="0"/>
              <a:t>” </a:t>
            </a:r>
            <a:r>
              <a:rPr lang="en-US" b="1" dirty="0" err="1" smtClean="0"/>
              <a:t>pode</a:t>
            </a:r>
            <a:r>
              <a:rPr lang="en-US" b="1" dirty="0" smtClean="0"/>
              <a:t> </a:t>
            </a:r>
            <a:r>
              <a:rPr lang="en-US" b="1" dirty="0" err="1" smtClean="0"/>
              <a:t>dizer</a:t>
            </a:r>
            <a:r>
              <a:rPr lang="en-US" b="1" dirty="0" smtClean="0"/>
              <a:t> </a:t>
            </a:r>
            <a:r>
              <a:rPr lang="en-US" b="1" dirty="0" err="1" smtClean="0"/>
              <a:t>sobre</a:t>
            </a:r>
            <a:r>
              <a:rPr lang="en-US" b="1" dirty="0" smtClean="0"/>
              <a:t> </a:t>
            </a:r>
            <a:r>
              <a:rPr lang="en-US" b="1" dirty="0" err="1" smtClean="0"/>
              <a:t>Ele</a:t>
            </a:r>
            <a:r>
              <a:rPr lang="en-US" b="1" dirty="0" smtClean="0"/>
              <a:t> ?</a:t>
            </a:r>
          </a:p>
          <a:p>
            <a:pPr algn="just">
              <a:defRPr/>
            </a:pPr>
            <a:r>
              <a:rPr lang="en-US" b="1" dirty="0" err="1" smtClean="0"/>
              <a:t>Ciência</a:t>
            </a:r>
            <a:r>
              <a:rPr lang="en-US" b="1" dirty="0" smtClean="0"/>
              <a:t> </a:t>
            </a:r>
            <a:r>
              <a:rPr lang="en-US" b="1" dirty="0" err="1" smtClean="0"/>
              <a:t>está</a:t>
            </a:r>
            <a:r>
              <a:rPr lang="en-US" b="1" dirty="0" smtClean="0"/>
              <a:t> entre </a:t>
            </a:r>
            <a:r>
              <a:rPr lang="en-US" b="1" dirty="0" err="1" smtClean="0"/>
              <a:t>aspas</a:t>
            </a:r>
            <a:r>
              <a:rPr lang="en-US" b="1" dirty="0" smtClean="0"/>
              <a:t> </a:t>
            </a:r>
            <a:r>
              <a:rPr lang="en-US" b="1" dirty="0" err="1" smtClean="0"/>
              <a:t>porque</a:t>
            </a:r>
            <a:r>
              <a:rPr lang="en-US" b="1" dirty="0" smtClean="0"/>
              <a:t> </a:t>
            </a:r>
            <a:r>
              <a:rPr lang="en-US" b="1" dirty="0" err="1" smtClean="0"/>
              <a:t>na</a:t>
            </a:r>
            <a:r>
              <a:rPr lang="en-US" b="1" dirty="0" smtClean="0"/>
              <a:t> </a:t>
            </a:r>
            <a:r>
              <a:rPr lang="en-US" b="1" dirty="0" err="1" smtClean="0"/>
              <a:t>verdade</a:t>
            </a:r>
            <a:r>
              <a:rPr lang="en-US" b="1" dirty="0" smtClean="0"/>
              <a:t> </a:t>
            </a:r>
            <a:r>
              <a:rPr lang="en-US" b="1" dirty="0" err="1" smtClean="0"/>
              <a:t>não</a:t>
            </a:r>
            <a:r>
              <a:rPr lang="en-US" b="1" dirty="0" smtClean="0"/>
              <a:t> </a:t>
            </a:r>
            <a:r>
              <a:rPr lang="en-US" b="1" dirty="0" err="1" smtClean="0"/>
              <a:t>existe</a:t>
            </a:r>
            <a:r>
              <a:rPr lang="en-US" b="1" dirty="0" smtClean="0"/>
              <a:t> um </a:t>
            </a:r>
            <a:r>
              <a:rPr lang="en-US" b="1" dirty="0" err="1" smtClean="0"/>
              <a:t>porta-voz</a:t>
            </a:r>
            <a:r>
              <a:rPr lang="en-US" b="1" dirty="0" smtClean="0"/>
              <a:t> </a:t>
            </a:r>
            <a:r>
              <a:rPr lang="en-US" b="1" dirty="0" err="1" smtClean="0"/>
              <a:t>da</a:t>
            </a:r>
            <a:r>
              <a:rPr lang="en-US" b="1" dirty="0" smtClean="0"/>
              <a:t> </a:t>
            </a:r>
            <a:r>
              <a:rPr lang="en-US" b="1" dirty="0" err="1" smtClean="0"/>
              <a:t>ciência</a:t>
            </a:r>
            <a:r>
              <a:rPr lang="en-US" b="1" dirty="0" smtClean="0"/>
              <a:t> </a:t>
            </a:r>
            <a:r>
              <a:rPr lang="en-US" b="1" dirty="0" err="1" smtClean="0"/>
              <a:t>que</a:t>
            </a:r>
            <a:r>
              <a:rPr lang="en-US" b="1" dirty="0" smtClean="0"/>
              <a:t> </a:t>
            </a:r>
            <a:r>
              <a:rPr lang="en-US" b="1" dirty="0" err="1" smtClean="0"/>
              <a:t>possa</a:t>
            </a:r>
            <a:r>
              <a:rPr lang="en-US" b="1" dirty="0" smtClean="0"/>
              <a:t> se </a:t>
            </a:r>
            <a:r>
              <a:rPr lang="en-US" b="1" dirty="0" err="1" smtClean="0"/>
              <a:t>pronunciar</a:t>
            </a:r>
            <a:r>
              <a:rPr lang="en-US" b="1" dirty="0" smtClean="0"/>
              <a:t> </a:t>
            </a:r>
            <a:r>
              <a:rPr lang="en-US" b="1" dirty="0" err="1" smtClean="0"/>
              <a:t>em</a:t>
            </a:r>
            <a:r>
              <a:rPr lang="en-US" b="1" dirty="0" smtClean="0"/>
              <a:t> </a:t>
            </a:r>
            <a:r>
              <a:rPr lang="en-US" b="1" dirty="0" err="1" smtClean="0"/>
              <a:t>nome</a:t>
            </a:r>
            <a:r>
              <a:rPr lang="en-US" b="1" dirty="0" smtClean="0"/>
              <a:t> </a:t>
            </a:r>
            <a:r>
              <a:rPr lang="en-US" b="1" dirty="0" err="1" smtClean="0"/>
              <a:t>dela</a:t>
            </a:r>
            <a:r>
              <a:rPr lang="en-US" b="1" dirty="0" smtClean="0"/>
              <a:t>.</a:t>
            </a:r>
          </a:p>
          <a:p>
            <a:pPr algn="just">
              <a:defRPr/>
            </a:pPr>
            <a:r>
              <a:rPr lang="en-US" b="1" dirty="0" err="1" smtClean="0"/>
              <a:t>Existem</a:t>
            </a:r>
            <a:r>
              <a:rPr lang="en-US" b="1" dirty="0" smtClean="0"/>
              <a:t> </a:t>
            </a:r>
            <a:r>
              <a:rPr lang="en-US" b="1" dirty="0" err="1" smtClean="0"/>
              <a:t>várias</a:t>
            </a:r>
            <a:r>
              <a:rPr lang="en-US" b="1" dirty="0" smtClean="0"/>
              <a:t> e </a:t>
            </a:r>
            <a:r>
              <a:rPr lang="en-US" b="1" dirty="0" err="1" smtClean="0"/>
              <a:t>diferentes</a:t>
            </a:r>
            <a:r>
              <a:rPr lang="en-US" b="1" dirty="0" smtClean="0"/>
              <a:t> </a:t>
            </a:r>
            <a:r>
              <a:rPr lang="en-US" b="1" dirty="0" err="1" smtClean="0"/>
              <a:t>interpretações</a:t>
            </a:r>
            <a:r>
              <a:rPr lang="en-US" b="1" dirty="0" smtClean="0"/>
              <a:t> </a:t>
            </a:r>
            <a:r>
              <a:rPr lang="en-US" b="1" dirty="0" err="1" smtClean="0"/>
              <a:t>sobre</a:t>
            </a:r>
            <a:r>
              <a:rPr lang="en-US" b="1" dirty="0" smtClean="0"/>
              <a:t> </a:t>
            </a:r>
            <a:r>
              <a:rPr lang="en-US" b="1" dirty="0" err="1" smtClean="0"/>
              <a:t>fenômenos</a:t>
            </a:r>
            <a:r>
              <a:rPr lang="en-US" b="1" dirty="0" smtClean="0"/>
              <a:t> </a:t>
            </a:r>
            <a:r>
              <a:rPr lang="en-US" b="1" dirty="0" err="1" smtClean="0"/>
              <a:t>naturais</a:t>
            </a:r>
            <a:r>
              <a:rPr lang="en-US" b="1" dirty="0" smtClean="0"/>
              <a:t>, </a:t>
            </a:r>
            <a:r>
              <a:rPr lang="en-US" b="1" dirty="0" err="1" smtClean="0"/>
              <a:t>mas</a:t>
            </a:r>
            <a:r>
              <a:rPr lang="en-US" b="1" dirty="0" smtClean="0"/>
              <a:t> </a:t>
            </a:r>
            <a:r>
              <a:rPr lang="en-US" b="1" dirty="0" err="1" smtClean="0"/>
              <a:t>nenhuma</a:t>
            </a:r>
            <a:r>
              <a:rPr lang="en-US" b="1" dirty="0" smtClean="0"/>
              <a:t> </a:t>
            </a:r>
            <a:r>
              <a:rPr lang="en-US" b="1" dirty="0" err="1" smtClean="0"/>
              <a:t>delas</a:t>
            </a:r>
            <a:r>
              <a:rPr lang="en-US" b="1" dirty="0" smtClean="0"/>
              <a:t> é a </a:t>
            </a:r>
            <a:r>
              <a:rPr lang="en-US" b="1" dirty="0" err="1" smtClean="0"/>
              <a:t>voz</a:t>
            </a:r>
            <a:r>
              <a:rPr lang="en-US" b="1" dirty="0" smtClean="0"/>
              <a:t> </a:t>
            </a:r>
            <a:r>
              <a:rPr lang="en-US" b="1" dirty="0" err="1" smtClean="0"/>
              <a:t>da</a:t>
            </a:r>
            <a:r>
              <a:rPr lang="en-US" b="1" dirty="0" smtClean="0"/>
              <a:t> </a:t>
            </a:r>
            <a:r>
              <a:rPr lang="en-US" b="1" dirty="0" err="1" smtClean="0"/>
              <a:t>Ciência</a:t>
            </a:r>
            <a:r>
              <a:rPr lang="en-US" b="1" dirty="0" smtClean="0"/>
              <a:t>.</a:t>
            </a:r>
          </a:p>
          <a:p>
            <a:pPr algn="just">
              <a:defRPr/>
            </a:pPr>
            <a:r>
              <a:rPr lang="en-US" b="1" dirty="0" smtClean="0"/>
              <a:t>Vale a </a:t>
            </a:r>
            <a:r>
              <a:rPr lang="en-US" b="1" dirty="0" err="1" smtClean="0"/>
              <a:t>pena</a:t>
            </a:r>
            <a:r>
              <a:rPr lang="en-US" b="1" dirty="0" smtClean="0"/>
              <a:t> </a:t>
            </a:r>
            <a:r>
              <a:rPr lang="en-US" b="1" dirty="0" err="1" smtClean="0"/>
              <a:t>lembrar</a:t>
            </a:r>
            <a:r>
              <a:rPr lang="en-US" b="1" dirty="0" smtClean="0"/>
              <a:t> </a:t>
            </a:r>
            <a:r>
              <a:rPr lang="en-US" b="1" dirty="0" err="1" smtClean="0"/>
              <a:t>que</a:t>
            </a:r>
            <a:r>
              <a:rPr lang="en-US" b="1" dirty="0" smtClean="0"/>
              <a:t> </a:t>
            </a:r>
            <a:r>
              <a:rPr lang="en-US" b="1" dirty="0" err="1" smtClean="0"/>
              <a:t>uma</a:t>
            </a:r>
            <a:r>
              <a:rPr lang="en-US" b="1" dirty="0" smtClean="0"/>
              <a:t> “</a:t>
            </a:r>
            <a:r>
              <a:rPr lang="en-US" b="1" dirty="0" err="1" smtClean="0"/>
              <a:t>verdade</a:t>
            </a:r>
            <a:r>
              <a:rPr lang="en-US" b="1" dirty="0" smtClean="0"/>
              <a:t> </a:t>
            </a:r>
            <a:r>
              <a:rPr lang="en-US" b="1" dirty="0" err="1" smtClean="0"/>
              <a:t>científica</a:t>
            </a:r>
            <a:r>
              <a:rPr lang="en-US" b="1" dirty="0" smtClean="0"/>
              <a:t>” </a:t>
            </a:r>
            <a:r>
              <a:rPr lang="en-US" b="1" dirty="0" err="1" smtClean="0"/>
              <a:t>hoje</a:t>
            </a:r>
            <a:r>
              <a:rPr lang="en-US" b="1" dirty="0" smtClean="0"/>
              <a:t> </a:t>
            </a:r>
            <a:r>
              <a:rPr lang="en-US" b="1" dirty="0" err="1" smtClean="0"/>
              <a:t>pode</a:t>
            </a:r>
            <a:r>
              <a:rPr lang="en-US" b="1" dirty="0" smtClean="0"/>
              <a:t> </a:t>
            </a:r>
            <a:r>
              <a:rPr lang="en-US" b="1" dirty="0" err="1" smtClean="0"/>
              <a:t>não</a:t>
            </a:r>
            <a:r>
              <a:rPr lang="en-US" b="1" dirty="0" smtClean="0"/>
              <a:t> ser </a:t>
            </a:r>
            <a:r>
              <a:rPr lang="en-US" b="1" dirty="0" err="1" smtClean="0"/>
              <a:t>amanhã</a:t>
            </a:r>
            <a:r>
              <a:rPr lang="en-US" b="1" dirty="0" smtClean="0"/>
              <a:t>, </a:t>
            </a:r>
            <a:r>
              <a:rPr lang="en-US" b="1" dirty="0" err="1" smtClean="0"/>
              <a:t>pois</a:t>
            </a:r>
            <a:r>
              <a:rPr lang="en-US" b="1" dirty="0" smtClean="0"/>
              <a:t> </a:t>
            </a:r>
            <a:r>
              <a:rPr lang="en-US" b="1" dirty="0" err="1" smtClean="0"/>
              <a:t>ela</a:t>
            </a:r>
            <a:r>
              <a:rPr lang="en-US" b="1" dirty="0" smtClean="0"/>
              <a:t> </a:t>
            </a:r>
            <a:r>
              <a:rPr lang="en-US" b="1" dirty="0" err="1" smtClean="0"/>
              <a:t>muda</a:t>
            </a:r>
            <a:r>
              <a:rPr lang="en-US" b="1" dirty="0" smtClean="0"/>
              <a:t> </a:t>
            </a:r>
            <a:r>
              <a:rPr lang="en-US" b="1" dirty="0" err="1" smtClean="0"/>
              <a:t>constantemente</a:t>
            </a:r>
            <a:r>
              <a:rPr lang="en-US" b="1" dirty="0" smtClean="0"/>
              <a:t>, </a:t>
            </a:r>
            <a:r>
              <a:rPr lang="en-US" b="1" dirty="0" err="1" smtClean="0"/>
              <a:t>portanto</a:t>
            </a:r>
            <a:r>
              <a:rPr lang="en-US" b="1" dirty="0" smtClean="0"/>
              <a:t>, </a:t>
            </a:r>
            <a:r>
              <a:rPr lang="en-US" b="1" dirty="0" err="1" smtClean="0"/>
              <a:t>não</a:t>
            </a:r>
            <a:r>
              <a:rPr lang="en-US" b="1" dirty="0" smtClean="0"/>
              <a:t> </a:t>
            </a:r>
            <a:r>
              <a:rPr lang="en-US" b="1" dirty="0" err="1" smtClean="0"/>
              <a:t>podemos</a:t>
            </a:r>
            <a:r>
              <a:rPr lang="en-US" b="1" dirty="0" smtClean="0"/>
              <a:t> </a:t>
            </a:r>
            <a:r>
              <a:rPr lang="en-US" b="1" dirty="0" err="1" smtClean="0"/>
              <a:t>nos</a:t>
            </a:r>
            <a:r>
              <a:rPr lang="en-US" b="1" dirty="0" smtClean="0"/>
              <a:t> </a:t>
            </a:r>
            <a:r>
              <a:rPr lang="en-US" b="1" dirty="0" err="1" smtClean="0"/>
              <a:t>apegar</a:t>
            </a:r>
            <a:r>
              <a:rPr lang="en-US" b="1" dirty="0" smtClean="0"/>
              <a:t> com </a:t>
            </a:r>
            <a:r>
              <a:rPr lang="en-US" b="1" dirty="0" err="1" smtClean="0"/>
              <a:t>toda</a:t>
            </a:r>
            <a:r>
              <a:rPr lang="en-US" b="1" dirty="0" smtClean="0"/>
              <a:t> a </a:t>
            </a:r>
            <a:r>
              <a:rPr lang="en-US" b="1" dirty="0" err="1" smtClean="0"/>
              <a:t>certeza</a:t>
            </a:r>
            <a:r>
              <a:rPr lang="en-US" b="1" dirty="0" smtClean="0"/>
              <a:t> </a:t>
            </a:r>
            <a:r>
              <a:rPr lang="en-US" b="1" dirty="0" err="1" smtClean="0"/>
              <a:t>para</a:t>
            </a:r>
            <a:r>
              <a:rPr lang="en-US" b="1" dirty="0" smtClean="0"/>
              <a:t> </a:t>
            </a:r>
            <a:r>
              <a:rPr lang="en-US" b="1" dirty="0" err="1" smtClean="0"/>
              <a:t>algo</a:t>
            </a:r>
            <a:r>
              <a:rPr lang="en-US" b="1" dirty="0" smtClean="0"/>
              <a:t> </a:t>
            </a:r>
            <a:r>
              <a:rPr lang="en-US" b="1" dirty="0" err="1" smtClean="0"/>
              <a:t>que</a:t>
            </a:r>
            <a:r>
              <a:rPr lang="en-US" b="1" dirty="0" smtClean="0"/>
              <a:t> é </a:t>
            </a:r>
            <a:r>
              <a:rPr lang="en-US" b="1" dirty="0" err="1" smtClean="0"/>
              <a:t>afirmado</a:t>
            </a:r>
            <a:r>
              <a:rPr lang="en-US" b="1" dirty="0" smtClean="0"/>
              <a:t> </a:t>
            </a:r>
            <a:r>
              <a:rPr lang="en-US" b="1" dirty="0" err="1" smtClean="0"/>
              <a:t>por</a:t>
            </a:r>
            <a:r>
              <a:rPr lang="en-US" b="1" dirty="0" smtClean="0"/>
              <a:t> </a:t>
            </a:r>
            <a:r>
              <a:rPr lang="en-US" b="1" dirty="0" err="1" smtClean="0"/>
              <a:t>cientistas</a:t>
            </a:r>
            <a:r>
              <a:rPr lang="en-US" b="1" dirty="0" smtClean="0"/>
              <a:t> </a:t>
            </a:r>
            <a:r>
              <a:rPr lang="en-US" b="1" dirty="0" err="1" smtClean="0"/>
              <a:t>como</a:t>
            </a:r>
            <a:r>
              <a:rPr lang="en-US" b="1" dirty="0" smtClean="0"/>
              <a:t> “</a:t>
            </a:r>
            <a:r>
              <a:rPr lang="en-US" b="1" dirty="0" err="1" smtClean="0"/>
              <a:t>verdade</a:t>
            </a:r>
            <a:r>
              <a:rPr lang="en-US" b="1" dirty="0" smtClean="0"/>
              <a:t> </a:t>
            </a:r>
            <a:r>
              <a:rPr lang="en-US" b="1" dirty="0" err="1" smtClean="0"/>
              <a:t>inquestionável</a:t>
            </a:r>
            <a:r>
              <a:rPr lang="en-US" b="1" dirty="0" smtClean="0"/>
              <a:t>”.</a:t>
            </a:r>
          </a:p>
        </p:txBody>
      </p:sp>
      <p:sp>
        <p:nvSpPr>
          <p:cNvPr id="2970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710488C2-B8EB-49F3-A203-BD37A2C0B671}" type="slidenum">
              <a:rPr lang="pt-BR" altLang="pt-BR">
                <a:latin typeface="Berlin Sans FB Demi" panose="020E0802020502020306" pitchFamily="34" charset="0"/>
              </a:rPr>
              <a:pPr eaLnBrk="1" hangingPunct="1"/>
              <a:t>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88868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Relembrar o conceito de que a “ciência” não fala nada...</a:t>
            </a:r>
          </a:p>
          <a:p>
            <a:pPr algn="just">
              <a:defRPr/>
            </a:pPr>
            <a:r>
              <a:rPr lang="pt-BR" b="1" dirty="0" smtClean="0"/>
              <a:t>A “ciência” não prova que Deus existe, mas também não prova que Ele não existe!</a:t>
            </a:r>
            <a:endParaRPr lang="pt-BR" b="1" dirty="0"/>
          </a:p>
        </p:txBody>
      </p:sp>
      <p:sp>
        <p:nvSpPr>
          <p:cNvPr id="3072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E60EAE03-9FBA-46C0-9DBC-15858F479A24}" type="slidenum">
              <a:rPr lang="pt-BR" altLang="pt-BR">
                <a:latin typeface="Berlin Sans FB Demi" panose="020E0802020502020306" pitchFamily="34" charset="0"/>
              </a:rPr>
              <a:pPr eaLnBrk="1" hangingPunct="1"/>
              <a:t>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7891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defRPr/>
            </a:pPr>
            <a:r>
              <a:rPr lang="en-US" b="1" dirty="0" err="1" smtClean="0"/>
              <a:t>Lembrar</a:t>
            </a:r>
            <a:r>
              <a:rPr lang="en-US" b="1" dirty="0" smtClean="0"/>
              <a:t> </a:t>
            </a:r>
            <a:r>
              <a:rPr lang="en-US" b="1" dirty="0" err="1" smtClean="0"/>
              <a:t>que</a:t>
            </a:r>
            <a:r>
              <a:rPr lang="en-US" b="1" dirty="0" smtClean="0"/>
              <a:t> a </a:t>
            </a:r>
            <a:r>
              <a:rPr lang="en-US" b="1" dirty="0" err="1" smtClean="0"/>
              <a:t>a</a:t>
            </a:r>
            <a:r>
              <a:rPr lang="en-US" b="1" dirty="0" smtClean="0"/>
              <a:t> </a:t>
            </a:r>
            <a:r>
              <a:rPr lang="en-US" b="1" dirty="0" err="1" smtClean="0"/>
              <a:t>história</a:t>
            </a:r>
            <a:r>
              <a:rPr lang="en-US" b="1" dirty="0" smtClean="0"/>
              <a:t> e a </a:t>
            </a:r>
            <a:r>
              <a:rPr lang="en-US" b="1" dirty="0" err="1" smtClean="0"/>
              <a:t>filosofia</a:t>
            </a:r>
            <a:r>
              <a:rPr lang="en-US" b="1" dirty="0" smtClean="0"/>
              <a:t> </a:t>
            </a:r>
            <a:r>
              <a:rPr lang="en-US" b="1" dirty="0" err="1" smtClean="0"/>
              <a:t>são</a:t>
            </a:r>
            <a:r>
              <a:rPr lang="en-US" b="1" dirty="0" smtClean="0"/>
              <a:t> </a:t>
            </a:r>
            <a:r>
              <a:rPr lang="en-US" b="1" dirty="0" err="1" smtClean="0"/>
              <a:t>também</a:t>
            </a:r>
            <a:r>
              <a:rPr lang="en-US" b="1" dirty="0" smtClean="0"/>
              <a:t> </a:t>
            </a:r>
            <a:r>
              <a:rPr lang="en-US" b="1" dirty="0" err="1" smtClean="0"/>
              <a:t>ciências</a:t>
            </a:r>
            <a:r>
              <a:rPr lang="en-US" b="1" dirty="0" smtClean="0"/>
              <a:t>, </a:t>
            </a:r>
            <a:r>
              <a:rPr lang="en-US" b="1" dirty="0" err="1" smtClean="0"/>
              <a:t>mas</a:t>
            </a:r>
            <a:r>
              <a:rPr lang="en-US" b="1" dirty="0" smtClean="0"/>
              <a:t> </a:t>
            </a:r>
            <a:r>
              <a:rPr lang="en-US" b="1" dirty="0" err="1" smtClean="0"/>
              <a:t>não</a:t>
            </a:r>
            <a:r>
              <a:rPr lang="en-US" b="1" dirty="0" smtClean="0"/>
              <a:t> </a:t>
            </a:r>
            <a:r>
              <a:rPr lang="en-US" b="1" dirty="0" err="1" smtClean="0"/>
              <a:t>são</a:t>
            </a:r>
            <a:r>
              <a:rPr lang="en-US" b="1" dirty="0" smtClean="0"/>
              <a:t> </a:t>
            </a:r>
            <a:r>
              <a:rPr lang="en-US" b="1" dirty="0" err="1" smtClean="0"/>
              <a:t>empíricas</a:t>
            </a:r>
            <a:r>
              <a:rPr lang="en-US" b="1" dirty="0" smtClean="0"/>
              <a:t> no </a:t>
            </a:r>
            <a:r>
              <a:rPr lang="en-US" b="1" dirty="0" err="1" smtClean="0"/>
              <a:t>sentido</a:t>
            </a:r>
            <a:r>
              <a:rPr lang="en-US" b="1" dirty="0" smtClean="0"/>
              <a:t> </a:t>
            </a:r>
            <a:r>
              <a:rPr lang="en-US" b="1" dirty="0" err="1" smtClean="0"/>
              <a:t>mais</a:t>
            </a:r>
            <a:r>
              <a:rPr lang="en-US" b="1" dirty="0" smtClean="0"/>
              <a:t> </a:t>
            </a:r>
            <a:r>
              <a:rPr lang="en-US" b="1" dirty="0" err="1" smtClean="0"/>
              <a:t>amplo</a:t>
            </a:r>
            <a:r>
              <a:rPr lang="en-US" b="1" dirty="0" smtClean="0"/>
              <a:t>, </a:t>
            </a:r>
            <a:r>
              <a:rPr lang="en-US" b="1" dirty="0" err="1" smtClean="0"/>
              <a:t>pois</a:t>
            </a:r>
            <a:r>
              <a:rPr lang="en-US" b="1" dirty="0" smtClean="0"/>
              <a:t> </a:t>
            </a:r>
            <a:r>
              <a:rPr lang="en-US" b="1" dirty="0" err="1" smtClean="0"/>
              <a:t>não</a:t>
            </a:r>
            <a:r>
              <a:rPr lang="en-US" b="1" dirty="0" smtClean="0"/>
              <a:t> </a:t>
            </a:r>
            <a:r>
              <a:rPr lang="en-US" b="1" dirty="0" err="1" smtClean="0"/>
              <a:t>podem</a:t>
            </a:r>
            <a:r>
              <a:rPr lang="en-US" b="1" dirty="0" smtClean="0"/>
              <a:t> ser </a:t>
            </a:r>
            <a:r>
              <a:rPr lang="en-US" b="1" dirty="0" err="1" smtClean="0"/>
              <a:t>repetidas</a:t>
            </a:r>
            <a:r>
              <a:rPr lang="en-US" b="1" dirty="0" smtClean="0"/>
              <a:t>.</a:t>
            </a:r>
          </a:p>
          <a:p>
            <a:pPr>
              <a:defRPr/>
            </a:pPr>
            <a:r>
              <a:rPr lang="en-US" b="1" dirty="0" smtClean="0"/>
              <a:t>É a </a:t>
            </a:r>
            <a:r>
              <a:rPr lang="en-US" b="1" dirty="0" err="1" smtClean="0"/>
              <a:t>origem</a:t>
            </a:r>
            <a:r>
              <a:rPr lang="en-US" b="1" dirty="0" smtClean="0"/>
              <a:t> do </a:t>
            </a:r>
            <a:r>
              <a:rPr lang="en-US" b="1" dirty="0" err="1" smtClean="0"/>
              <a:t>universo</a:t>
            </a:r>
            <a:r>
              <a:rPr lang="en-US" b="1" dirty="0" smtClean="0"/>
              <a:t>, a </a:t>
            </a:r>
            <a:r>
              <a:rPr lang="en-US" b="1" dirty="0" err="1" smtClean="0"/>
              <a:t>origem</a:t>
            </a:r>
            <a:r>
              <a:rPr lang="en-US" b="1" dirty="0" smtClean="0"/>
              <a:t> </a:t>
            </a:r>
            <a:r>
              <a:rPr lang="en-US" b="1" dirty="0" err="1" smtClean="0"/>
              <a:t>da</a:t>
            </a:r>
            <a:r>
              <a:rPr lang="en-US" b="1" dirty="0" smtClean="0"/>
              <a:t> </a:t>
            </a:r>
            <a:r>
              <a:rPr lang="en-US" b="1" dirty="0" err="1" smtClean="0"/>
              <a:t>vida</a:t>
            </a:r>
            <a:r>
              <a:rPr lang="en-US" b="1" dirty="0" smtClean="0"/>
              <a:t> </a:t>
            </a:r>
            <a:r>
              <a:rPr lang="en-US" b="1" dirty="0" err="1" smtClean="0"/>
              <a:t>ou</a:t>
            </a:r>
            <a:r>
              <a:rPr lang="en-US" b="1" dirty="0" smtClean="0"/>
              <a:t> a </a:t>
            </a:r>
            <a:r>
              <a:rPr lang="en-US" b="1" dirty="0" err="1" smtClean="0"/>
              <a:t>evolução</a:t>
            </a:r>
            <a:r>
              <a:rPr lang="en-US" b="1" dirty="0" smtClean="0"/>
              <a:t> das </a:t>
            </a:r>
            <a:r>
              <a:rPr lang="en-US" b="1" dirty="0" err="1" smtClean="0"/>
              <a:t>espécies</a:t>
            </a:r>
            <a:r>
              <a:rPr lang="en-US" b="1" dirty="0" smtClean="0"/>
              <a:t> um </a:t>
            </a:r>
            <a:r>
              <a:rPr lang="en-US" b="1" dirty="0" err="1" smtClean="0"/>
              <a:t>fenômeno</a:t>
            </a:r>
            <a:r>
              <a:rPr lang="en-US" b="1" dirty="0" smtClean="0"/>
              <a:t> </a:t>
            </a:r>
            <a:r>
              <a:rPr lang="en-US" b="1" dirty="0" err="1" smtClean="0"/>
              <a:t>repetível</a:t>
            </a:r>
            <a:r>
              <a:rPr lang="en-US" b="1" dirty="0" smtClean="0"/>
              <a:t> e </a:t>
            </a:r>
            <a:r>
              <a:rPr lang="en-US" b="1" dirty="0" err="1" smtClean="0"/>
              <a:t>testável</a:t>
            </a:r>
            <a:r>
              <a:rPr lang="en-US" b="1" dirty="0" smtClean="0"/>
              <a:t> </a:t>
            </a:r>
            <a:r>
              <a:rPr lang="en-US" b="1" dirty="0" err="1" smtClean="0"/>
              <a:t>cientificamente</a:t>
            </a:r>
            <a:r>
              <a:rPr lang="en-US" b="1" dirty="0" smtClean="0"/>
              <a:t> ?</a:t>
            </a:r>
          </a:p>
        </p:txBody>
      </p:sp>
      <p:sp>
        <p:nvSpPr>
          <p:cNvPr id="3174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03F971A7-1016-439E-B677-776B8FC1BD99}" type="slidenum">
              <a:rPr lang="pt-BR" altLang="pt-BR">
                <a:latin typeface="Berlin Sans FB Demi" panose="020E0802020502020306" pitchFamily="34" charset="0"/>
              </a:rPr>
              <a:pPr eaLnBrk="1" hangingPunct="1"/>
              <a:t>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69657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en-US" b="1" dirty="0" err="1" smtClean="0"/>
              <a:t>Evolucionismo</a:t>
            </a:r>
            <a:r>
              <a:rPr lang="en-US" b="1" dirty="0" smtClean="0"/>
              <a:t>, </a:t>
            </a:r>
            <a:r>
              <a:rPr lang="en-US" b="1" dirty="0" err="1" smtClean="0"/>
              <a:t>portanto</a:t>
            </a:r>
            <a:r>
              <a:rPr lang="en-US" b="1" dirty="0" smtClean="0"/>
              <a:t>, </a:t>
            </a:r>
            <a:r>
              <a:rPr lang="en-US" b="1" dirty="0" err="1" smtClean="0"/>
              <a:t>não</a:t>
            </a:r>
            <a:r>
              <a:rPr lang="en-US" b="1" dirty="0" smtClean="0"/>
              <a:t> é a </a:t>
            </a:r>
            <a:r>
              <a:rPr lang="en-US" b="1" dirty="0" err="1" smtClean="0"/>
              <a:t>última</a:t>
            </a:r>
            <a:r>
              <a:rPr lang="en-US" b="1" dirty="0" smtClean="0"/>
              <a:t> </a:t>
            </a:r>
            <a:r>
              <a:rPr lang="en-US" b="1" dirty="0" err="1" smtClean="0"/>
              <a:t>palavra</a:t>
            </a:r>
            <a:r>
              <a:rPr lang="en-US" b="1" dirty="0" smtClean="0"/>
              <a:t> </a:t>
            </a:r>
            <a:r>
              <a:rPr lang="en-US" b="1" dirty="0" err="1" smtClean="0"/>
              <a:t>em</a:t>
            </a:r>
            <a:r>
              <a:rPr lang="en-US" b="1" dirty="0" smtClean="0"/>
              <a:t> </a:t>
            </a:r>
            <a:r>
              <a:rPr lang="en-US" b="1" dirty="0" err="1" smtClean="0"/>
              <a:t>ciência</a:t>
            </a:r>
            <a:r>
              <a:rPr lang="en-US" b="1" dirty="0" smtClean="0"/>
              <a:t>. </a:t>
            </a:r>
            <a:r>
              <a:rPr lang="en-US" b="1" dirty="0" err="1" smtClean="0"/>
              <a:t>Mas</a:t>
            </a:r>
            <a:r>
              <a:rPr lang="en-US" b="1" dirty="0" smtClean="0"/>
              <a:t> </a:t>
            </a:r>
            <a:r>
              <a:rPr lang="en-US" b="1" dirty="0" err="1" smtClean="0"/>
              <a:t>uma</a:t>
            </a:r>
            <a:r>
              <a:rPr lang="en-US" b="1" dirty="0" smtClean="0"/>
              <a:t> </a:t>
            </a:r>
            <a:r>
              <a:rPr lang="en-US" b="1" dirty="0" err="1" smtClean="0"/>
              <a:t>cosmovisão</a:t>
            </a:r>
            <a:r>
              <a:rPr lang="en-US" b="1" dirty="0" smtClean="0"/>
              <a:t> </a:t>
            </a:r>
            <a:r>
              <a:rPr lang="en-US" b="1" dirty="0" err="1" smtClean="0"/>
              <a:t>que</a:t>
            </a:r>
            <a:r>
              <a:rPr lang="en-US" b="1" dirty="0" smtClean="0"/>
              <a:t> </a:t>
            </a:r>
            <a:r>
              <a:rPr lang="en-US" b="1" dirty="0" err="1" smtClean="0"/>
              <a:t>utiliza</a:t>
            </a:r>
            <a:r>
              <a:rPr lang="en-US" b="1" dirty="0" smtClean="0"/>
              <a:t> dados </a:t>
            </a:r>
            <a:r>
              <a:rPr lang="en-US" b="1" dirty="0" err="1" smtClean="0"/>
              <a:t>experimentais</a:t>
            </a:r>
            <a:r>
              <a:rPr lang="en-US" b="1" dirty="0" smtClean="0"/>
              <a:t> e </a:t>
            </a:r>
            <a:r>
              <a:rPr lang="en-US" b="1" dirty="0" err="1" smtClean="0"/>
              <a:t>os</a:t>
            </a:r>
            <a:r>
              <a:rPr lang="en-US" b="1" dirty="0" smtClean="0"/>
              <a:t> </a:t>
            </a:r>
            <a:r>
              <a:rPr lang="en-US" b="1" dirty="0" err="1" smtClean="0"/>
              <a:t>interpreta</a:t>
            </a:r>
            <a:r>
              <a:rPr lang="en-US" b="1" dirty="0" smtClean="0"/>
              <a:t> </a:t>
            </a:r>
            <a:r>
              <a:rPr lang="en-US" b="1" dirty="0" err="1" smtClean="0"/>
              <a:t>através</a:t>
            </a:r>
            <a:r>
              <a:rPr lang="en-US" b="1" dirty="0" smtClean="0"/>
              <a:t> do </a:t>
            </a:r>
            <a:r>
              <a:rPr lang="en-US" b="1" dirty="0" err="1" smtClean="0"/>
              <a:t>viés</a:t>
            </a:r>
            <a:r>
              <a:rPr lang="en-US" b="1" dirty="0" smtClean="0"/>
              <a:t> do </a:t>
            </a:r>
            <a:r>
              <a:rPr lang="en-US" b="1" dirty="0" err="1" smtClean="0"/>
              <a:t>Naturalismo</a:t>
            </a:r>
            <a:r>
              <a:rPr lang="en-US" b="1" dirty="0" smtClean="0"/>
              <a:t> </a:t>
            </a:r>
            <a:r>
              <a:rPr lang="en-US" b="1" dirty="0" err="1" smtClean="0"/>
              <a:t>Filosófico</a:t>
            </a:r>
            <a:r>
              <a:rPr lang="en-US" b="1" dirty="0" smtClean="0"/>
              <a:t>. </a:t>
            </a:r>
            <a:r>
              <a:rPr lang="en-US" b="1" dirty="0" err="1" smtClean="0"/>
              <a:t>Ou</a:t>
            </a:r>
            <a:r>
              <a:rPr lang="en-US" b="1" dirty="0" smtClean="0"/>
              <a:t> </a:t>
            </a:r>
            <a:r>
              <a:rPr lang="en-US" b="1" dirty="0" err="1" smtClean="0"/>
              <a:t>seja</a:t>
            </a:r>
            <a:r>
              <a:rPr lang="en-US" b="1" dirty="0" smtClean="0"/>
              <a:t>, o </a:t>
            </a:r>
            <a:r>
              <a:rPr lang="en-US" b="1" dirty="0" err="1" smtClean="0"/>
              <a:t>Naturalismo</a:t>
            </a:r>
            <a:r>
              <a:rPr lang="en-US" b="1" dirty="0" smtClean="0"/>
              <a:t> </a:t>
            </a:r>
            <a:r>
              <a:rPr lang="en-US" b="1" dirty="0" err="1" smtClean="0"/>
              <a:t>Filosófico</a:t>
            </a:r>
            <a:r>
              <a:rPr lang="en-US" b="1" dirty="0" smtClean="0"/>
              <a:t> </a:t>
            </a:r>
            <a:r>
              <a:rPr lang="en-US" b="1" dirty="0" err="1" smtClean="0"/>
              <a:t>são</a:t>
            </a:r>
            <a:r>
              <a:rPr lang="en-US" b="1" dirty="0" smtClean="0"/>
              <a:t> </a:t>
            </a:r>
            <a:r>
              <a:rPr lang="en-US" b="1" dirty="0" err="1" smtClean="0"/>
              <a:t>os</a:t>
            </a:r>
            <a:r>
              <a:rPr lang="en-US" b="1" dirty="0" smtClean="0"/>
              <a:t> “</a:t>
            </a:r>
            <a:r>
              <a:rPr lang="en-US" b="1" dirty="0" err="1" smtClean="0"/>
              <a:t>óculos</a:t>
            </a:r>
            <a:r>
              <a:rPr lang="en-US" b="1" dirty="0" smtClean="0"/>
              <a:t>” </a:t>
            </a:r>
            <a:r>
              <a:rPr lang="en-US" b="1" dirty="0" err="1" smtClean="0"/>
              <a:t>pelos</a:t>
            </a:r>
            <a:r>
              <a:rPr lang="en-US" b="1" dirty="0" smtClean="0"/>
              <a:t> </a:t>
            </a:r>
            <a:r>
              <a:rPr lang="en-US" b="1" dirty="0" err="1" smtClean="0"/>
              <a:t>quais</a:t>
            </a:r>
            <a:r>
              <a:rPr lang="en-US" b="1" dirty="0" smtClean="0"/>
              <a:t> o </a:t>
            </a:r>
            <a:r>
              <a:rPr lang="en-US" b="1" dirty="0" err="1" smtClean="0"/>
              <a:t>Evolucionismo</a:t>
            </a:r>
            <a:r>
              <a:rPr lang="en-US" b="1" dirty="0" smtClean="0"/>
              <a:t> </a:t>
            </a:r>
            <a:r>
              <a:rPr lang="en-US" b="1" dirty="0" err="1" smtClean="0"/>
              <a:t>interpreta</a:t>
            </a:r>
            <a:r>
              <a:rPr lang="en-US" b="1" dirty="0" smtClean="0"/>
              <a:t> </a:t>
            </a:r>
            <a:r>
              <a:rPr lang="en-US" b="1" dirty="0" err="1" smtClean="0"/>
              <a:t>fatos</a:t>
            </a:r>
            <a:r>
              <a:rPr lang="en-US" b="1" dirty="0" smtClean="0"/>
              <a:t> </a:t>
            </a:r>
            <a:r>
              <a:rPr lang="en-US" b="1" dirty="0" err="1" smtClean="0"/>
              <a:t>ou</a:t>
            </a:r>
            <a:r>
              <a:rPr lang="en-US" b="1" dirty="0" smtClean="0"/>
              <a:t> </a:t>
            </a:r>
            <a:r>
              <a:rPr lang="en-US" b="1" dirty="0" err="1" smtClean="0"/>
              <a:t>fenômenos</a:t>
            </a:r>
            <a:r>
              <a:rPr lang="en-US" b="1" dirty="0" smtClean="0"/>
              <a:t> </a:t>
            </a:r>
            <a:r>
              <a:rPr lang="en-US" b="1" dirty="0" err="1" smtClean="0"/>
              <a:t>naturais</a:t>
            </a:r>
            <a:r>
              <a:rPr lang="en-US" b="1" dirty="0" smtClean="0"/>
              <a:t>. O </a:t>
            </a:r>
            <a:r>
              <a:rPr lang="en-US" b="1" dirty="0" err="1" smtClean="0"/>
              <a:t>Naturalismo</a:t>
            </a:r>
            <a:r>
              <a:rPr lang="en-US" b="1" dirty="0" smtClean="0"/>
              <a:t> </a:t>
            </a:r>
            <a:r>
              <a:rPr lang="en-US" b="1" dirty="0" err="1" smtClean="0"/>
              <a:t>Filosófico</a:t>
            </a:r>
            <a:r>
              <a:rPr lang="en-US" b="1" dirty="0" smtClean="0"/>
              <a:t> parte do </a:t>
            </a:r>
            <a:r>
              <a:rPr lang="en-US" b="1" dirty="0" err="1" smtClean="0"/>
              <a:t>princípio</a:t>
            </a:r>
            <a:r>
              <a:rPr lang="en-US" b="1" dirty="0" smtClean="0"/>
              <a:t> de </a:t>
            </a:r>
            <a:r>
              <a:rPr lang="en-US" b="1" dirty="0" err="1" smtClean="0"/>
              <a:t>que</a:t>
            </a:r>
            <a:r>
              <a:rPr lang="en-US" b="1" dirty="0" smtClean="0"/>
              <a:t>: 1) </a:t>
            </a:r>
            <a:r>
              <a:rPr lang="en-US" b="1" dirty="0" err="1" smtClean="0"/>
              <a:t>os</a:t>
            </a:r>
            <a:r>
              <a:rPr lang="en-US" b="1" dirty="0" smtClean="0"/>
              <a:t> </a:t>
            </a:r>
            <a:r>
              <a:rPr lang="en-US" b="1" dirty="0" err="1" smtClean="0"/>
              <a:t>processos</a:t>
            </a:r>
            <a:r>
              <a:rPr lang="en-US" b="1" dirty="0" smtClean="0"/>
              <a:t> </a:t>
            </a:r>
            <a:r>
              <a:rPr lang="en-US" b="1" dirty="0" err="1" smtClean="0"/>
              <a:t>que</a:t>
            </a:r>
            <a:r>
              <a:rPr lang="en-US" b="1" dirty="0" smtClean="0"/>
              <a:t> </a:t>
            </a:r>
            <a:r>
              <a:rPr lang="en-US" b="1" dirty="0" err="1" smtClean="0"/>
              <a:t>ocorreram</a:t>
            </a:r>
            <a:r>
              <a:rPr lang="en-US" b="1" dirty="0" smtClean="0"/>
              <a:t> no </a:t>
            </a:r>
            <a:r>
              <a:rPr lang="en-US" b="1" dirty="0" err="1" smtClean="0"/>
              <a:t>passado</a:t>
            </a:r>
            <a:r>
              <a:rPr lang="en-US" b="1" dirty="0" smtClean="0"/>
              <a:t>, </a:t>
            </a:r>
            <a:r>
              <a:rPr lang="en-US" b="1" dirty="0" err="1" smtClean="0"/>
              <a:t>são</a:t>
            </a:r>
            <a:r>
              <a:rPr lang="en-US" b="1" dirty="0" smtClean="0"/>
              <a:t> </a:t>
            </a:r>
            <a:r>
              <a:rPr lang="en-US" b="1" dirty="0" err="1" smtClean="0"/>
              <a:t>os</a:t>
            </a:r>
            <a:r>
              <a:rPr lang="en-US" b="1" dirty="0" smtClean="0"/>
              <a:t> </a:t>
            </a:r>
            <a:r>
              <a:rPr lang="en-US" b="1" dirty="0" err="1" smtClean="0"/>
              <a:t>que</a:t>
            </a:r>
            <a:r>
              <a:rPr lang="en-US" b="1" dirty="0" smtClean="0"/>
              <a:t> </a:t>
            </a:r>
            <a:r>
              <a:rPr lang="en-US" b="1" dirty="0" err="1" smtClean="0"/>
              <a:t>ocorrem</a:t>
            </a:r>
            <a:r>
              <a:rPr lang="en-US" b="1" dirty="0" smtClean="0"/>
              <a:t> </a:t>
            </a:r>
            <a:r>
              <a:rPr lang="en-US" b="1" dirty="0" err="1" smtClean="0"/>
              <a:t>hoje</a:t>
            </a:r>
            <a:r>
              <a:rPr lang="en-US" b="1" dirty="0" smtClean="0"/>
              <a:t> ; 2) </a:t>
            </a:r>
            <a:r>
              <a:rPr lang="en-US" b="1" dirty="0" err="1" smtClean="0"/>
              <a:t>todos</a:t>
            </a:r>
            <a:r>
              <a:rPr lang="en-US" b="1" dirty="0" smtClean="0"/>
              <a:t> </a:t>
            </a:r>
            <a:r>
              <a:rPr lang="en-US" b="1" dirty="0" err="1" smtClean="0"/>
              <a:t>os</a:t>
            </a:r>
            <a:r>
              <a:rPr lang="en-US" b="1" dirty="0" smtClean="0"/>
              <a:t> </a:t>
            </a:r>
            <a:r>
              <a:rPr lang="en-US" b="1" dirty="0" err="1" smtClean="0"/>
              <a:t>fenômenos</a:t>
            </a:r>
            <a:r>
              <a:rPr lang="en-US" b="1" dirty="0" smtClean="0"/>
              <a:t> tem </a:t>
            </a:r>
            <a:r>
              <a:rPr lang="en-US" b="1" dirty="0" err="1" smtClean="0"/>
              <a:t>uma</a:t>
            </a:r>
            <a:r>
              <a:rPr lang="en-US" b="1" dirty="0" smtClean="0"/>
              <a:t> </a:t>
            </a:r>
            <a:r>
              <a:rPr lang="en-US" b="1" dirty="0" err="1" smtClean="0"/>
              <a:t>causa</a:t>
            </a:r>
            <a:r>
              <a:rPr lang="en-US" b="1" dirty="0" smtClean="0"/>
              <a:t> natural (</a:t>
            </a:r>
            <a:r>
              <a:rPr lang="en-US" b="1" dirty="0" err="1" smtClean="0"/>
              <a:t>excluindo</a:t>
            </a:r>
            <a:r>
              <a:rPr lang="en-US" b="1" dirty="0" smtClean="0"/>
              <a:t> </a:t>
            </a:r>
            <a:r>
              <a:rPr lang="en-US" b="1" dirty="0" err="1" smtClean="0"/>
              <a:t>assim</a:t>
            </a:r>
            <a:r>
              <a:rPr lang="en-US" b="1" dirty="0" smtClean="0"/>
              <a:t> </a:t>
            </a:r>
            <a:r>
              <a:rPr lang="en-US" b="1" dirty="0" err="1" smtClean="0"/>
              <a:t>uma</a:t>
            </a:r>
            <a:r>
              <a:rPr lang="en-US" b="1" dirty="0" smtClean="0"/>
              <a:t> </a:t>
            </a:r>
            <a:r>
              <a:rPr lang="en-US" b="1" dirty="0" err="1" smtClean="0"/>
              <a:t>origem</a:t>
            </a:r>
            <a:r>
              <a:rPr lang="en-US" b="1" dirty="0" smtClean="0"/>
              <a:t> </a:t>
            </a:r>
            <a:r>
              <a:rPr lang="en-US" b="1" dirty="0" err="1" smtClean="0"/>
              <a:t>sobrenatural</a:t>
            </a:r>
            <a:r>
              <a:rPr lang="en-US" b="1" dirty="0" smtClean="0"/>
              <a:t> </a:t>
            </a:r>
            <a:r>
              <a:rPr lang="en-US" b="1" dirty="0" err="1" smtClean="0"/>
              <a:t>para</a:t>
            </a:r>
            <a:r>
              <a:rPr lang="en-US" b="1" dirty="0" smtClean="0"/>
              <a:t> </a:t>
            </a:r>
            <a:r>
              <a:rPr lang="en-US" b="1" dirty="0" err="1" smtClean="0"/>
              <a:t>qualquer</a:t>
            </a:r>
            <a:r>
              <a:rPr lang="en-US" b="1" dirty="0" smtClean="0"/>
              <a:t> </a:t>
            </a:r>
            <a:r>
              <a:rPr lang="en-US" b="1" dirty="0" err="1" smtClean="0"/>
              <a:t>coisa</a:t>
            </a:r>
            <a:r>
              <a:rPr lang="en-US" b="1" dirty="0" smtClean="0"/>
              <a:t> </a:t>
            </a:r>
            <a:r>
              <a:rPr lang="en-US" b="1" dirty="0" err="1" smtClean="0"/>
              <a:t>ou</a:t>
            </a:r>
            <a:r>
              <a:rPr lang="en-US" b="1" dirty="0" smtClean="0"/>
              <a:t> </a:t>
            </a:r>
            <a:r>
              <a:rPr lang="en-US" b="1" dirty="0" err="1" smtClean="0"/>
              <a:t>situação</a:t>
            </a:r>
            <a:r>
              <a:rPr lang="en-US" b="1" dirty="0" smtClean="0"/>
              <a:t>)</a:t>
            </a:r>
          </a:p>
          <a:p>
            <a:pPr algn="just">
              <a:defRPr/>
            </a:pPr>
            <a:r>
              <a:rPr lang="en-US" b="1" dirty="0" err="1" smtClean="0"/>
              <a:t>Ou</a:t>
            </a:r>
            <a:r>
              <a:rPr lang="en-US" b="1" dirty="0" smtClean="0"/>
              <a:t> </a:t>
            </a:r>
            <a:r>
              <a:rPr lang="en-US" b="1" dirty="0" err="1" smtClean="0"/>
              <a:t>seja</a:t>
            </a:r>
            <a:r>
              <a:rPr lang="en-US" b="1" dirty="0" smtClean="0"/>
              <a:t>, a “</a:t>
            </a:r>
            <a:r>
              <a:rPr lang="en-US" b="1" dirty="0" err="1" smtClean="0"/>
              <a:t>ciência</a:t>
            </a:r>
            <a:r>
              <a:rPr lang="en-US" b="1" dirty="0" smtClean="0"/>
              <a:t>”, </a:t>
            </a:r>
            <a:r>
              <a:rPr lang="en-US" b="1" dirty="0" err="1" smtClean="0"/>
              <a:t>como</a:t>
            </a:r>
            <a:r>
              <a:rPr lang="en-US" b="1" dirty="0" smtClean="0"/>
              <a:t> </a:t>
            </a:r>
            <a:r>
              <a:rPr lang="en-US" b="1" dirty="0" err="1" smtClean="0"/>
              <a:t>conhecemos</a:t>
            </a:r>
            <a:r>
              <a:rPr lang="en-US" b="1" dirty="0" smtClean="0"/>
              <a:t> </a:t>
            </a:r>
            <a:r>
              <a:rPr lang="en-US" b="1" dirty="0" err="1" smtClean="0"/>
              <a:t>hoje</a:t>
            </a:r>
            <a:r>
              <a:rPr lang="en-US" b="1" dirty="0" smtClean="0"/>
              <a:t>, </a:t>
            </a:r>
            <a:r>
              <a:rPr lang="en-US" b="1" dirty="0" err="1" smtClean="0"/>
              <a:t>também</a:t>
            </a:r>
            <a:r>
              <a:rPr lang="en-US" b="1" dirty="0" smtClean="0"/>
              <a:t> parte de </a:t>
            </a:r>
            <a:r>
              <a:rPr lang="en-US" b="1" dirty="0" err="1" smtClean="0"/>
              <a:t>pressupostos</a:t>
            </a:r>
            <a:r>
              <a:rPr lang="en-US" b="1" dirty="0" smtClean="0"/>
              <a:t> </a:t>
            </a:r>
            <a:r>
              <a:rPr lang="en-US" b="1" dirty="0" err="1" smtClean="0"/>
              <a:t>filosóficos</a:t>
            </a:r>
            <a:r>
              <a:rPr lang="en-US" b="1" dirty="0" smtClean="0"/>
              <a:t> e de “</a:t>
            </a:r>
            <a:r>
              <a:rPr lang="en-US" b="1" dirty="0" err="1" smtClean="0"/>
              <a:t>crenças</a:t>
            </a:r>
            <a:r>
              <a:rPr lang="en-US" b="1" dirty="0" smtClean="0"/>
              <a:t>” e se </a:t>
            </a:r>
            <a:r>
              <a:rPr lang="en-US" b="1" dirty="0" err="1" smtClean="0"/>
              <a:t>baseiam</a:t>
            </a:r>
            <a:r>
              <a:rPr lang="en-US" b="1" dirty="0" smtClean="0"/>
              <a:t> </a:t>
            </a:r>
            <a:r>
              <a:rPr lang="en-US" b="1" dirty="0" err="1" smtClean="0"/>
              <a:t>na</a:t>
            </a:r>
            <a:r>
              <a:rPr lang="en-US" b="1" dirty="0" smtClean="0"/>
              <a:t> </a:t>
            </a:r>
            <a:r>
              <a:rPr lang="en-US" b="1" dirty="0" err="1" smtClean="0"/>
              <a:t>fé</a:t>
            </a:r>
            <a:r>
              <a:rPr lang="en-US" b="1" dirty="0" smtClean="0"/>
              <a:t> de </a:t>
            </a:r>
            <a:r>
              <a:rPr lang="en-US" b="1" dirty="0" err="1" smtClean="0"/>
              <a:t>que</a:t>
            </a:r>
            <a:r>
              <a:rPr lang="en-US" b="1" dirty="0" smtClean="0"/>
              <a:t> as leis </a:t>
            </a:r>
            <a:r>
              <a:rPr lang="en-US" b="1" dirty="0" err="1" smtClean="0"/>
              <a:t>físicas</a:t>
            </a:r>
            <a:r>
              <a:rPr lang="en-US" b="1" dirty="0" smtClean="0"/>
              <a:t> </a:t>
            </a:r>
            <a:r>
              <a:rPr lang="en-US" b="1" dirty="0" err="1" smtClean="0"/>
              <a:t>existem</a:t>
            </a:r>
            <a:r>
              <a:rPr lang="en-US" b="1" dirty="0" smtClean="0"/>
              <a:t> e </a:t>
            </a:r>
            <a:r>
              <a:rPr lang="en-US" b="1" dirty="0" err="1" smtClean="0"/>
              <a:t>não</a:t>
            </a:r>
            <a:r>
              <a:rPr lang="en-US" b="1" dirty="0" smtClean="0"/>
              <a:t> </a:t>
            </a:r>
            <a:r>
              <a:rPr lang="en-US" b="1" dirty="0" err="1" smtClean="0"/>
              <a:t>variam</a:t>
            </a:r>
            <a:r>
              <a:rPr lang="en-US" b="1" dirty="0" smtClean="0"/>
              <a:t> com o tempo.</a:t>
            </a:r>
          </a:p>
        </p:txBody>
      </p:sp>
      <p:sp>
        <p:nvSpPr>
          <p:cNvPr id="3277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987348A7-2C5C-469F-B000-397FABB1FFF7}" type="slidenum">
              <a:rPr lang="pt-BR" altLang="pt-BR">
                <a:latin typeface="Berlin Sans FB Demi" panose="020E0802020502020306" pitchFamily="34" charset="0"/>
              </a:rPr>
              <a:pPr eaLnBrk="1" hangingPunct="1"/>
              <a:t>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18858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Definição </a:t>
            </a:r>
            <a:r>
              <a:rPr lang="pt-BR" b="1" dirty="0" err="1" smtClean="0"/>
              <a:t>Wikipedia</a:t>
            </a:r>
            <a:r>
              <a:rPr lang="pt-BR" b="1" dirty="0" smtClean="0"/>
              <a:t>: é um conjunto de sistemas culturais e de crenças, além de visões de mundo, que estabelece os símbolos que relacionam a humanidade com a espiritualidade e seus próprios valores morais. Muitas religiões têm narrativas, símbolos, tradições e histórias sagradas que se destinam a dar sentido à vida ou explicar a sua origem e do universo.</a:t>
            </a:r>
            <a:endParaRPr lang="en-US" b="1" dirty="0" smtClean="0"/>
          </a:p>
        </p:txBody>
      </p:sp>
      <p:sp>
        <p:nvSpPr>
          <p:cNvPr id="3379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09018ADB-EC24-4C2D-8FF8-B6AB2969E807}" type="slidenum">
              <a:rPr lang="pt-BR" altLang="pt-BR">
                <a:latin typeface="Berlin Sans FB Demi" panose="020E0802020502020306" pitchFamily="34" charset="0"/>
              </a:rPr>
              <a:pPr eaLnBrk="1" hangingPunct="1"/>
              <a:t>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65260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Cristianismo é a “religião” de Jesus Cristo. A Bíblia e a cruz são dois de seus principais “símbolos”.</a:t>
            </a:r>
            <a:endParaRPr lang="en-US" b="1" dirty="0" smtClean="0"/>
          </a:p>
        </p:txBody>
      </p:sp>
      <p:sp>
        <p:nvSpPr>
          <p:cNvPr id="3482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F6AB606-8841-41E6-86AF-29F4183C1AC0}" type="slidenum">
              <a:rPr lang="pt-BR" altLang="pt-BR">
                <a:latin typeface="Berlin Sans FB Demi" panose="020E0802020502020306" pitchFamily="34" charset="0"/>
              </a:rPr>
              <a:pPr eaLnBrk="1" hangingPunct="1"/>
              <a:t>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38351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93593D5A-F4C9-4EF7-B788-8B119C7247A8}" type="slidenum">
              <a:rPr lang="pt-BR" altLang="pt-BR"/>
              <a:pPr/>
              <a:t>‹nº›</a:t>
            </a:fld>
            <a:endParaRPr lang="pt-BR" altLang="pt-BR"/>
          </a:p>
        </p:txBody>
      </p:sp>
    </p:spTree>
    <p:extLst>
      <p:ext uri="{BB962C8B-B14F-4D97-AF65-F5344CB8AC3E}">
        <p14:creationId xmlns:p14="http://schemas.microsoft.com/office/powerpoint/2010/main" val="123934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A3F87C9A-D0C7-49E4-B181-EF11B2C04E69}" type="slidenum">
              <a:rPr lang="pt-BR" altLang="pt-BR"/>
              <a:pPr/>
              <a:t>‹nº›</a:t>
            </a:fld>
            <a:endParaRPr lang="pt-BR" altLang="pt-BR"/>
          </a:p>
        </p:txBody>
      </p:sp>
    </p:spTree>
    <p:extLst>
      <p:ext uri="{BB962C8B-B14F-4D97-AF65-F5344CB8AC3E}">
        <p14:creationId xmlns:p14="http://schemas.microsoft.com/office/powerpoint/2010/main" val="217211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3BF81EE8-A7AC-4E6B-93A5-BF07AC82B6C2}" type="slidenum">
              <a:rPr lang="pt-BR" altLang="pt-BR"/>
              <a:pPr/>
              <a:t>‹nº›</a:t>
            </a:fld>
            <a:endParaRPr lang="pt-BR" altLang="pt-BR"/>
          </a:p>
        </p:txBody>
      </p:sp>
    </p:spTree>
    <p:extLst>
      <p:ext uri="{BB962C8B-B14F-4D97-AF65-F5344CB8AC3E}">
        <p14:creationId xmlns:p14="http://schemas.microsoft.com/office/powerpoint/2010/main" val="241401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6C61BBCF-6AB0-468C-A157-151F3BBBE76A}" type="slidenum">
              <a:rPr lang="pt-BR" altLang="pt-BR"/>
              <a:pPr/>
              <a:t>‹nº›</a:t>
            </a:fld>
            <a:endParaRPr lang="pt-BR" altLang="pt-BR"/>
          </a:p>
        </p:txBody>
      </p:sp>
    </p:spTree>
    <p:extLst>
      <p:ext uri="{BB962C8B-B14F-4D97-AF65-F5344CB8AC3E}">
        <p14:creationId xmlns:p14="http://schemas.microsoft.com/office/powerpoint/2010/main" val="99198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A1D3128A-86D0-40B5-9C87-545E5EAA84FA}" type="slidenum">
              <a:rPr lang="pt-BR" altLang="pt-BR"/>
              <a:pPr/>
              <a:t>‹nº›</a:t>
            </a:fld>
            <a:endParaRPr lang="pt-BR" altLang="pt-BR"/>
          </a:p>
        </p:txBody>
      </p:sp>
    </p:spTree>
    <p:extLst>
      <p:ext uri="{BB962C8B-B14F-4D97-AF65-F5344CB8AC3E}">
        <p14:creationId xmlns:p14="http://schemas.microsoft.com/office/powerpoint/2010/main" val="243379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AF5802A7-F9C6-4FDD-8AFE-96F87D7EE471}" type="slidenum">
              <a:rPr lang="pt-BR" altLang="pt-BR"/>
              <a:pPr/>
              <a:t>‹nº›</a:t>
            </a:fld>
            <a:endParaRPr lang="pt-BR" altLang="pt-BR"/>
          </a:p>
        </p:txBody>
      </p:sp>
    </p:spTree>
    <p:extLst>
      <p:ext uri="{BB962C8B-B14F-4D97-AF65-F5344CB8AC3E}">
        <p14:creationId xmlns:p14="http://schemas.microsoft.com/office/powerpoint/2010/main" val="48070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9F3A972D-2DD6-4673-97F8-BF9910AEFAC6}" type="slidenum">
              <a:rPr lang="pt-BR" altLang="pt-BR"/>
              <a:pPr/>
              <a:t>‹nº›</a:t>
            </a:fld>
            <a:endParaRPr lang="pt-BR" altLang="pt-BR"/>
          </a:p>
        </p:txBody>
      </p:sp>
    </p:spTree>
    <p:extLst>
      <p:ext uri="{BB962C8B-B14F-4D97-AF65-F5344CB8AC3E}">
        <p14:creationId xmlns:p14="http://schemas.microsoft.com/office/powerpoint/2010/main" val="20453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F9466634-2CC4-4435-96D6-320F95D123F5}" type="slidenum">
              <a:rPr lang="pt-BR" altLang="pt-BR"/>
              <a:pPr/>
              <a:t>‹nº›</a:t>
            </a:fld>
            <a:endParaRPr lang="pt-BR" altLang="pt-BR"/>
          </a:p>
        </p:txBody>
      </p:sp>
    </p:spTree>
    <p:extLst>
      <p:ext uri="{BB962C8B-B14F-4D97-AF65-F5344CB8AC3E}">
        <p14:creationId xmlns:p14="http://schemas.microsoft.com/office/powerpoint/2010/main" val="412207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89A2A737-D1CF-4DEA-857E-CC989FB69E71}" type="slidenum">
              <a:rPr lang="pt-BR" altLang="pt-BR"/>
              <a:pPr/>
              <a:t>‹nº›</a:t>
            </a:fld>
            <a:endParaRPr lang="pt-BR" altLang="pt-BR"/>
          </a:p>
        </p:txBody>
      </p:sp>
    </p:spTree>
    <p:extLst>
      <p:ext uri="{BB962C8B-B14F-4D97-AF65-F5344CB8AC3E}">
        <p14:creationId xmlns:p14="http://schemas.microsoft.com/office/powerpoint/2010/main" val="9688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96A0663A-D8D1-4B9F-BDB1-163E56203C68}" type="slidenum">
              <a:rPr lang="pt-BR" altLang="pt-BR"/>
              <a:pPr/>
              <a:t>‹nº›</a:t>
            </a:fld>
            <a:endParaRPr lang="pt-BR" altLang="pt-BR"/>
          </a:p>
        </p:txBody>
      </p:sp>
    </p:spTree>
    <p:extLst>
      <p:ext uri="{BB962C8B-B14F-4D97-AF65-F5344CB8AC3E}">
        <p14:creationId xmlns:p14="http://schemas.microsoft.com/office/powerpoint/2010/main" val="374466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19521DDC-5AD7-4BDE-96B6-E15A191922A0}" type="slidenum">
              <a:rPr lang="pt-BR" altLang="pt-BR"/>
              <a:pPr/>
              <a:t>‹nº›</a:t>
            </a:fld>
            <a:endParaRPr lang="pt-BR" altLang="pt-BR"/>
          </a:p>
        </p:txBody>
      </p:sp>
    </p:spTree>
    <p:extLst>
      <p:ext uri="{BB962C8B-B14F-4D97-AF65-F5344CB8AC3E}">
        <p14:creationId xmlns:p14="http://schemas.microsoft.com/office/powerpoint/2010/main" val="246936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Berlin Sans FB Demi" pitchFamily="34" charset="0"/>
                <a:cs typeface="+mn-cs"/>
              </a:defRPr>
            </a:lvl1pPr>
          </a:lstStyle>
          <a:p>
            <a:pPr>
              <a:defRPr/>
            </a:pPr>
            <a:endParaRPr lang="pt-B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Berlin Sans FB Demi" pitchFamily="34" charset="0"/>
                <a:cs typeface="+mn-cs"/>
              </a:defRPr>
            </a:lvl1pPr>
          </a:lstStyle>
          <a:p>
            <a:pPr>
              <a:defRPr/>
            </a:pPr>
            <a:endParaRPr lang="pt-B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Berlin Sans FB Demi" panose="020E0802020502020306" pitchFamily="34" charset="0"/>
              </a:defRPr>
            </a:lvl1pPr>
          </a:lstStyle>
          <a:p>
            <a:fld id="{8D0A3D9A-A4A9-4024-B66B-BF77E440C80C}"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C:\Users\Wilson\Desktop\Pastoral%20Escolar\Criacionismo\Evolution.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file:///C:\Users\pr.marcelo\Pictures\verde.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C:\Users\Wilson\Desktop\Pastoral%20Escolar\Criacionismo\V&#237;deo\ATP%20Synthase%20%20%20Editado.mp4"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C:\Users\pr.marcelo\Pictures\03-Evolucao-vs-Design-inteligent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C:\Users\pr.marcelo\Pictures\liberdad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C:\Users\Wilson\Desktop\Pastoral%20Escolar\Criacionismo\Saga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C:\Users\Wilson\Desktop\Pastoral%20Escolar\Criacionismo\Evolu&#231;&#227;o2.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C:\Users\Wilson\Desktop\Pastoral%20Escolar\Criacionismo\World-Religio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C:\Users\Wilson\Desktop\Pastoral%20Escolar\Criacionismo\Biblia%20e%20Cruz.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1" y="4437112"/>
            <a:ext cx="8604448" cy="184665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pt-BR" sz="46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“Ciência” x Bíblia</a:t>
            </a:r>
          </a:p>
          <a:p>
            <a:pPr algn="r">
              <a:defRPr/>
            </a:pPr>
            <a:r>
              <a:rPr lang="pt-BR" sz="40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Pastoral Estudantil - APV</a:t>
            </a:r>
          </a:p>
          <a:p>
            <a:pPr algn="r">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Pr. Peterson P. Santos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549027" y="5373216"/>
            <a:ext cx="8188460"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Bíblia: Revelação De Deus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964645" y="4077072"/>
            <a:ext cx="7148112" cy="2308324"/>
          </a:xfrm>
          <a:prstGeom prst="rect">
            <a:avLst/>
          </a:prstGeom>
          <a:noFill/>
        </p:spPr>
        <p:txBody>
          <a:bodyPr wrap="none">
            <a:spAutoFit/>
          </a:bodyPr>
          <a:lstStyle/>
          <a:p>
            <a:pPr algn="ctr">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Ciência + Teologia Bíblica</a:t>
            </a:r>
          </a:p>
          <a:p>
            <a:pPr algn="ctr">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a:t>
            </a:r>
          </a:p>
          <a:p>
            <a:pPr algn="ctr">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Criacionismo Bíblico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73299" y="5517232"/>
            <a:ext cx="8967519" cy="707886"/>
          </a:xfrm>
          <a:prstGeom prst="rect">
            <a:avLst/>
          </a:prstGeom>
          <a:noFill/>
        </p:spPr>
        <p:txBody>
          <a:bodyPr wrap="none">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Visões Diferentes...Quem Tem Razão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88032" y="2995205"/>
            <a:ext cx="8604448" cy="3170099"/>
          </a:xfrm>
          <a:prstGeom prst="rect">
            <a:avLst/>
          </a:prstGeom>
          <a:noFill/>
        </p:spPr>
        <p:txBody>
          <a:bodyPr>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“Evolucionismo e criacionismo constituem duas maneiras distintas, e extremas, de aceitar uma explicação para a existência da vida, de nossa existência... e do universo...”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0" y="4005064"/>
            <a:ext cx="9144000" cy="2554545"/>
          </a:xfrm>
          <a:prstGeom prst="rect">
            <a:avLst/>
          </a:prstGeom>
          <a:noFill/>
        </p:spPr>
        <p:txBody>
          <a:bodyPr>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“...explicação esta que transcende a Ciência e o Método Científico, podendo ser aceita somente por um ato de fé – seja fé criacionista ou evolucionista!”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359723" y="5085184"/>
            <a:ext cx="6359434"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Origem Do Universo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365335" y="5157192"/>
            <a:ext cx="6348213"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Origem Das Estrelas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843473" y="692696"/>
            <a:ext cx="5392823" cy="954107"/>
          </a:xfrm>
          <a:prstGeom prst="rect">
            <a:avLst/>
          </a:prstGeom>
          <a:noFill/>
        </p:spPr>
        <p:txBody>
          <a:bodyPr wrap="none">
            <a:spAutoFit/>
          </a:bodyPr>
          <a:lstStyle/>
          <a:p>
            <a:pPr algn="ctr">
              <a:defRPr/>
            </a:pPr>
            <a:r>
              <a:rPr lang="pt-BR" sz="5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Origem Da Vida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855510" y="5229200"/>
            <a:ext cx="7600157" cy="954107"/>
          </a:xfrm>
          <a:prstGeom prst="rect">
            <a:avLst/>
          </a:prstGeom>
          <a:noFill/>
        </p:spPr>
        <p:txBody>
          <a:bodyPr wrap="none">
            <a:spAutoFit/>
          </a:bodyPr>
          <a:lstStyle/>
          <a:p>
            <a:pPr algn="ctr">
              <a:defRPr/>
            </a:pPr>
            <a:r>
              <a:rPr lang="pt-BR" sz="5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Complexidade Da Vida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0" y="3687901"/>
            <a:ext cx="9144000" cy="3170099"/>
          </a:xfrm>
          <a:prstGeom prst="rect">
            <a:avLst/>
          </a:prstGeom>
          <a:noFill/>
        </p:spPr>
        <p:txBody>
          <a:bodyPr>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“A mais complexa máquina que um homem já projetou é um brinquedo de criança comparada com o mais simples dos organismos vivos”</a:t>
            </a:r>
          </a:p>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George Wald, Nobel de Biologia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711899" y="620688"/>
            <a:ext cx="5596405"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 Que É Ciência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32048" y="4365104"/>
            <a:ext cx="8388424" cy="1938992"/>
          </a:xfrm>
          <a:prstGeom prst="rect">
            <a:avLst/>
          </a:prstGeom>
          <a:noFill/>
        </p:spPr>
        <p:txBody>
          <a:bodyPr>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“Parece ter sido </a:t>
            </a:r>
            <a:r>
              <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quase</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um milagre, tantas são as condições necessárias para que a vida viesse a ocorrer.”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619672" y="620688"/>
            <a:ext cx="7236296" cy="5632311"/>
          </a:xfrm>
          <a:prstGeom prst="rect">
            <a:avLst/>
          </a:prstGeom>
          <a:noFill/>
        </p:spPr>
        <p:txBody>
          <a:bodyPr>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“Se </a:t>
            </a:r>
            <a:r>
              <a:rPr lang="pt-BR" sz="40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se</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pudesse demonstrar a existência de algum órgão complexo que não pudesse de maneira alguma ser formado através de modificações ligeiras, sucessivas e numerosas, minha teoria estaria totalmente arruinada” </a:t>
            </a:r>
          </a:p>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Origem das Espécies, p. 161.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323528" y="620688"/>
            <a:ext cx="8640960" cy="923330"/>
          </a:xfrm>
          <a:prstGeom prst="rect">
            <a:avLst/>
          </a:prstGeom>
          <a:noFill/>
        </p:spPr>
        <p:txBody>
          <a:bodyPr>
            <a:spAutoFit/>
          </a:bodyPr>
          <a:lstStyle/>
          <a:p>
            <a:pPr algn="ctr">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Complexidade Irredutível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pic>
        <p:nvPicPr>
          <p:cNvPr id="6" name="ATP Synthase   Editado.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35000" y="476250"/>
            <a:ext cx="7897813"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683568" y="5517232"/>
            <a:ext cx="7973393" cy="707886"/>
          </a:xfrm>
          <a:prstGeom prst="rect">
            <a:avLst/>
          </a:prstGeom>
          <a:noFill/>
        </p:spPr>
        <p:txBody>
          <a:bodyPr>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Olhe Para Dentro Das Células...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51520" y="489446"/>
            <a:ext cx="8640960" cy="830997"/>
          </a:xfrm>
          <a:prstGeom prst="rect">
            <a:avLst/>
          </a:prstGeom>
          <a:noFill/>
        </p:spPr>
        <p:txBody>
          <a:bodyPr>
            <a:spAutoFit/>
          </a:bodyPr>
          <a:lstStyle/>
          <a:p>
            <a:pPr algn="ctr">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 Que É Método Científico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961075" y="548680"/>
            <a:ext cx="7221849" cy="1569660"/>
          </a:xfrm>
          <a:prstGeom prst="rect">
            <a:avLst/>
          </a:prstGeom>
          <a:noFill/>
        </p:spPr>
        <p:txBody>
          <a:bodyPr wrap="none">
            <a:spAutoFit/>
          </a:bodyPr>
          <a:lstStyle/>
          <a:p>
            <a:pPr algn="ctr">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Assim, O Que A “Ciência” </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endParaRPr>
          </a:p>
          <a:p>
            <a:pPr algn="ctr">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Pode Dizer Sobre </a:t>
            </a: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Deus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88032" y="476672"/>
            <a:ext cx="8532440" cy="3046988"/>
          </a:xfrm>
          <a:prstGeom prst="rect">
            <a:avLst/>
          </a:prstGeom>
          <a:noFill/>
        </p:spPr>
        <p:txBody>
          <a:bodyPr>
            <a:spAutoFit/>
          </a:bodyPr>
          <a:lstStyle/>
          <a:p>
            <a:pPr algn="ctr">
              <a:defRPr/>
            </a:pP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“Se Deus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existe</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ou</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não</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é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uma</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questão</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sobre</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qual</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ciência</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é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neutra</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t>
            </a:r>
            <a:r>
              <a:rPr lang="en-US" sz="4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Revista</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 </a:t>
            </a:r>
            <a:r>
              <a:rPr lang="en-US"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Nature, Vol. 394, Nº 6691, p. 313, 1998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827584" y="4653136"/>
            <a:ext cx="7422225" cy="1938992"/>
          </a:xfrm>
          <a:prstGeom prst="rect">
            <a:avLst/>
          </a:prstGeom>
          <a:noFill/>
        </p:spPr>
        <p:txBody>
          <a:bodyPr wrap="none">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Ciência + Naturalismo Filosófico</a:t>
            </a:r>
          </a:p>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a:t>
            </a:r>
          </a:p>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Evolucionismo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1219304" y="3068960"/>
            <a:ext cx="6503703" cy="1015663"/>
          </a:xfrm>
          <a:prstGeom prst="rect">
            <a:avLst/>
          </a:prstGeom>
          <a:noFill/>
        </p:spPr>
        <p:txBody>
          <a:bodyPr wrap="none">
            <a:spAutoFit/>
          </a:bodyPr>
          <a:lstStyle/>
          <a:p>
            <a:pPr algn="ctr">
              <a:defRPr/>
            </a:pPr>
            <a:r>
              <a:rPr lang="pt-BR" sz="6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O Que É Religião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478897" y="5085184"/>
            <a:ext cx="4397359" cy="1015663"/>
          </a:xfrm>
          <a:prstGeom prst="rect">
            <a:avLst/>
          </a:prstGeom>
          <a:noFill/>
        </p:spPr>
        <p:txBody>
          <a:bodyPr wrap="none">
            <a:spAutoFit/>
          </a:bodyPr>
          <a:lstStyle/>
          <a:p>
            <a:pPr algn="ctr">
              <a:defRPr/>
            </a:pPr>
            <a:r>
              <a:rPr lang="pt-BR" sz="6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cs typeface="+mn-cs"/>
              </a:rPr>
              <a:t>Cristianismo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1492</TotalTime>
  <Words>2034</Words>
  <Application>Microsoft Office PowerPoint</Application>
  <PresentationFormat>Apresentação na tela (4:3)</PresentationFormat>
  <Paragraphs>113</Paragraphs>
  <Slides>23</Slides>
  <Notes>23</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Trebuchet MS</vt:lpstr>
      <vt:lpstr>Arial</vt:lpstr>
      <vt:lpstr>Berlin Sans FB Demi</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PE2014-C16-CRIACIONISMO</dc:title>
  <dc:subject>PASTOR DE ESCOLA</dc:subject>
  <dc:creator>Pr. MARCELO AUGUSTO DE CARVALHO</dc:creator>
  <cp:keywords>www.4tons.com</cp:keywords>
  <dc:description>COMERCIO PROIBIDO. USO PESSOAL</dc:description>
  <cp:lastModifiedBy>pr. marcelo carvalho</cp:lastModifiedBy>
  <cp:revision>194</cp:revision>
  <dcterms:created xsi:type="dcterms:W3CDTF">2009-09-21T13:03:02Z</dcterms:created>
  <dcterms:modified xsi:type="dcterms:W3CDTF">2015-02-24T12:31:47Z</dcterms:modified>
  <cp:category>CAPELAS 2014</cp:category>
</cp:coreProperties>
</file>