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313" r:id="rId3"/>
    <p:sldId id="315" r:id="rId4"/>
    <p:sldId id="316" r:id="rId5"/>
    <p:sldId id="317" r:id="rId6"/>
    <p:sldId id="314" r:id="rId7"/>
    <p:sldId id="270" r:id="rId8"/>
    <p:sldId id="281" r:id="rId9"/>
    <p:sldId id="305" r:id="rId10"/>
    <p:sldId id="272" r:id="rId11"/>
    <p:sldId id="282" r:id="rId12"/>
    <p:sldId id="274" r:id="rId13"/>
    <p:sldId id="275" r:id="rId14"/>
    <p:sldId id="311" r:id="rId15"/>
    <p:sldId id="276" r:id="rId16"/>
    <p:sldId id="277" r:id="rId17"/>
    <p:sldId id="278" r:id="rId18"/>
    <p:sldId id="292" r:id="rId19"/>
    <p:sldId id="293" r:id="rId20"/>
    <p:sldId id="319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000099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64223" autoAdjust="0"/>
  </p:normalViewPr>
  <p:slideViewPr>
    <p:cSldViewPr>
      <p:cViewPr varScale="1">
        <p:scale>
          <a:sx n="48" d="100"/>
          <a:sy n="48" d="100"/>
        </p:scale>
        <p:origin x="22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E3825F-630D-4EB6-9AB0-6DEAFA8876FD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FD29DA-3D81-4AA3-81E5-22F4FCF1FE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6859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www.4tons.com</a:t>
            </a:r>
          </a:p>
          <a:p>
            <a:pPr algn="ctr" eaLnBrk="1" hangingPunct="1"/>
            <a:r>
              <a:rPr lang="pt-BR" altLang="pt-BR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Pr. Marcelo Augusto de Carvalho</a:t>
            </a:r>
            <a:endParaRPr lang="pt-BR" altLang="pt-BR" b="1" dirty="0" smtClean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5A045E4-46AA-4872-AFC0-EB13FAE175A9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71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6192F9A-C615-47E1-9C5C-FD987F76FB44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701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4853301-1D9D-4114-83CD-9BBCBAADAD8F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844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260E09D-0002-452D-B1E4-4FF8D47ACA4B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069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C4DDCC8-88E3-4698-8B8E-0447CF6ACCC5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888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smtClean="0"/>
              <a:t>Rachel Roberts Fumando. Grande vantagem!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7A275B9-FC18-4858-B186-D0E9391F8E6F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466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7A04655-CC91-46B5-A91D-43C442BA0129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368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FC4DE34-4820-48C2-80CA-BD8D4B1B2F24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155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9B33AF3-6DEC-4A3E-B3B6-C6A2F7B867E8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4838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Doenças Cardíacas:</a:t>
            </a:r>
            <a:br>
              <a:rPr lang="pt-BR" altLang="pt-BR" b="1" smtClean="0"/>
            </a:br>
            <a:r>
              <a:rPr lang="pt-BR" altLang="pt-BR" b="1" smtClean="0"/>
              <a:t>Os fumantes correm um risco de 70% maior de apresentar doenças cardíacas 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92371FE-791F-490F-8A95-EBAC4C70B97C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5301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smtClean="0"/>
              <a:t>Quanto mais cedo se começa, maior a chance de desenvolver um vício.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FA155F9-23F9-4143-AC5D-B224F34C5E26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797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900" smtClean="0">
              <a:latin typeface="Trebuchet MS" panose="020B0603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0CB325E-161F-4AB4-B000-9F53CC6FAE3F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1856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BFE26F4-12CB-40BC-87CD-F12E8E9DBFD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900" smtClean="0">
              <a:latin typeface="Trebuchet MS" panose="020B0603020202020204" pitchFamily="34" charset="0"/>
            </a:endParaRP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C6CE979-7C4E-43EA-95BF-2F47EB055F03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07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CEFF2B7-C59E-44E4-80D0-B0F537BDC3DE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916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BC57179-1F7F-4A9A-8BA7-9408847E3D77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165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900" smtClean="0">
              <a:latin typeface="Trebuchet MS" panose="020B0603020202020204" pitchFamily="34" charset="0"/>
            </a:endParaRP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29F7422-A1F4-4B05-99C6-6656E4350E36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67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smtClean="0"/>
              <a:t>Até setecentos aditivos químicos talvez entrem nos ingredientes utilizados na fabricação de cigarros, mas a lei permite que os fabricantes guardem a lista em segredo. No entanto, constam entre os ingredientes matais pesados, pesticidas e inseticidas. Alguns são tão tóxicos que é ilegal despejá-los em aterros. Aquela atraente espiral de fumaça está repleta de umas 4.000 substâncias, entre as quais acetona, arsênico, butano, monóxido de carbono e cianido. Os pulmões dos fumantes e de quem está perto ficam expostos a pelo menos 43 substâncias comprovadamente cancerígenas.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A1C58AA-2597-47BE-874B-5B79B4E1A58E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684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55F230E-39B3-4637-9868-7BC000D63CA9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682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Câncer de Pulmão: </a:t>
            </a:r>
            <a:br>
              <a:rPr lang="pt-BR" altLang="pt-BR" smtClean="0"/>
            </a:br>
            <a:r>
              <a:rPr lang="pt-BR" altLang="pt-BR" smtClean="0"/>
              <a:t>87% das mortes por câncer de pulmão ocorrem entre os fumantes. 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BEAA8DE-997B-4DF7-B077-010652672E5A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725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720D-7309-4BA9-B242-D3ECCEAB1D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82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5862-688D-4AEE-855C-C181DE8E46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95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A72CB-3441-453B-9FB0-C0A26A4DFB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18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4792B-932E-4CE0-BA9D-5960B8041F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474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F0284-BC01-4F42-9E30-42FBAED6A7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6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D7F18-F187-4CC2-A046-1B70C2568D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71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471E6-98BD-435A-8662-D91CE5AF51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57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C1C8-81ED-4BA2-9D44-CBE4C668B1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567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06A66-F5DD-4912-BF8C-CA8E051D26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5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A009-0F0C-4A2F-8AB9-3DC57B2B43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046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1E93-E831-4CF7-82B6-B2E2D6BF7D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708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450716-2EA0-4036-B48F-37F411BE136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Minist&#233;rio\Escola\Capelas\M&#233;dio\Imagens\cigar0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Minist&#233;rio\Escola\Capelas\M&#233;dio\Imagens\am_79218_2122577_2223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Minist&#233;rio\Escola\Capelas\M&#233;dio\Imagens\fumaca-circular-wallpaper-21395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Minist&#233;rio\Escola\Capelas\M&#233;dio\Imagens\cigarro-fumac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Minist&#233;rio\Escola\Capelas\M&#233;dio\Imagens\fumaca-circular-wallpaper-2139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Minist&#233;rio\Escola\Capelas\M&#233;dio\Imagens\yes-no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692696"/>
            <a:ext cx="4248472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Uma Arma Entre os Dedos</a:t>
            </a:r>
            <a:endParaRPr lang="pt-BR" sz="48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Pr. Ismael Ruperto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ttp://dr8027.com.br/fotos/max_saude_fotos_2011_07_13__19_40_12_c12_r13d37e80d45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Câncer na Boca</a:t>
            </a:r>
          </a:p>
        </p:txBody>
      </p:sp>
      <p:pic>
        <p:nvPicPr>
          <p:cNvPr id="11268" name="Picture 5" descr="http://ixamostradepesquisa.pbworks.com/f/boca%20canc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762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Câncer na Língua</a:t>
            </a:r>
          </a:p>
        </p:txBody>
      </p:sp>
      <p:pic>
        <p:nvPicPr>
          <p:cNvPr id="12291" name="Picture 2" descr="http://www.estomatologia.com.br/img/diagnosticos/8/Caso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4389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Mãos Amareladas</a:t>
            </a:r>
          </a:p>
        </p:txBody>
      </p:sp>
      <p:pic>
        <p:nvPicPr>
          <p:cNvPr id="13315" name="Picture 6" descr="http://2.bp.blogspot.com/-EjtlA-qQ4xA/TboR7vairKI/AAAAAAAAXiE/REk-UP5_YNA/s1600/cigar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39838"/>
            <a:ext cx="74168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Cabelo Amarelado, Quebradiço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apel de parede de Rachel Roberts fum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" b="3532"/>
          <a:stretch>
            <a:fillRect/>
          </a:stretch>
        </p:blipFill>
        <p:spPr bwMode="auto">
          <a:xfrm>
            <a:off x="-36513" y="115888"/>
            <a:ext cx="918051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46038"/>
            <a:ext cx="9036050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Beleza é Destruída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Impotência Sexual – 85% mais!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4.bp.blogspot.com/_l8gezlduOA8/TL4n-5KDXEI/AAAAAAAAAWA/fTNTR8NHKNw/s1600/abor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>
            <a:fillRect/>
          </a:stretch>
        </p:blipFill>
        <p:spPr bwMode="auto">
          <a:xfrm>
            <a:off x="2171700" y="1169988"/>
            <a:ext cx="6721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Aborto – 70% mais!</a:t>
            </a:r>
          </a:p>
        </p:txBody>
      </p:sp>
      <p:pic>
        <p:nvPicPr>
          <p:cNvPr id="17412" name="Picture 5" descr="http://ruannaazevedo.files.wordpress.com/2009/05/abor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887538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5241394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Parto Precoce, Bebê Magro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Doencas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do Coração – 70% mais!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Fumar: Cada Vez Mais Cedo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438" y="548680"/>
            <a:ext cx="8685042" cy="5806985"/>
          </a:xfrm>
          <a:ex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O tabagismo é considerado pela Organização Mundial da Saúde (OMS) a principal causa de morte evitável em todo o mundo;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pt-BR" sz="2800" kern="1200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t-BR" sz="2800" kern="12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A </a:t>
            </a: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OMS estima que um terço da população mundial adulta, isto é, 1 bilhão e 200 milhões de pessoas, sejam fumantes. No Brasil , inquérito do Ministério da Saúde* demonstra que  15,5% da população adulta é tabagista.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pt-BR" sz="2800" kern="12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18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5589240"/>
            <a:ext cx="871296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Não detone seu futuro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438" y="116632"/>
            <a:ext cx="8685042" cy="2134577"/>
          </a:xfrm>
          <a:ex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O total de mortes devido ao uso do tabaco atingiu a cifra de </a:t>
            </a:r>
            <a:r>
              <a:rPr lang="pt-BR" sz="2800" kern="12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mais de 5 </a:t>
            </a: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milhões de mortes anuais, o que corresponde a mais de 10 mil mortes por dia.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pt-BR" sz="1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5694347"/>
            <a:ext cx="82809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Um Vício Complexo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016" y="404664"/>
            <a:ext cx="8685042" cy="5904656"/>
          </a:xfrm>
          <a:extLst/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Dependência à nicotina é um comportamento complexo: dos 70% dos fumantes  que desejam parar de fumar, apenas 5% conseguem sozinhos;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pt-BR" sz="2800" kern="12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A OMS classifica o tabagismo como transtorno mental e comportamental;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pt-BR" sz="2800" kern="12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pt-BR" sz="2800" kern="12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Aspectos psíquicos e medicamentosos passaram a fazer parte do tratamento.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481896"/>
            <a:ext cx="842493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4.720 substâncias tóxicas</a:t>
            </a:r>
          </a:p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Pesticidas e </a:t>
            </a: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inceticidas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Acetona, arsênio, butano...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Principais </a:t>
            </a:r>
            <a:r>
              <a:rPr lang="pt-BR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Consequências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_JwKrwc-ZYcs/Sw1QWlhQv-I/AAAAAAAAAXc/Ml5L7BcXBgw/s1600/wallpaper-parar-de-fumar-1280x1024-6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2"/>
          <a:stretch>
            <a:fillRect/>
          </a:stretch>
        </p:blipFill>
        <p:spPr bwMode="auto">
          <a:xfrm>
            <a:off x="1547813" y="1117600"/>
            <a:ext cx="6048375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025" y="44450"/>
            <a:ext cx="8963025" cy="6767513"/>
          </a:xfrm>
          <a:prstGeom prst="rect">
            <a:avLst/>
          </a:prstGeom>
          <a:noFill/>
          <a:ln w="203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Câncer do Pulmão – 87%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1242</TotalTime>
  <Words>384</Words>
  <Application>Microsoft Office PowerPoint</Application>
  <PresentationFormat>Apresentação na tela (4:3)</PresentationFormat>
  <Paragraphs>55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Trebuchet MS</vt:lpstr>
      <vt:lpstr>Arial</vt:lpstr>
      <vt:lpstr>Calibri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PE2014-C17-UMA ARMA ENTRE OS DEDOS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169</cp:revision>
  <dcterms:created xsi:type="dcterms:W3CDTF">2009-09-20T23:13:24Z</dcterms:created>
  <dcterms:modified xsi:type="dcterms:W3CDTF">2015-02-24T12:33:20Z</dcterms:modified>
  <cp:category>CAPELAS 2014</cp:category>
</cp:coreProperties>
</file>