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288" r:id="rId2"/>
    <p:sldId id="292" r:id="rId3"/>
    <p:sldId id="312" r:id="rId4"/>
    <p:sldId id="293" r:id="rId5"/>
    <p:sldId id="294" r:id="rId6"/>
    <p:sldId id="297" r:id="rId7"/>
    <p:sldId id="298" r:id="rId8"/>
    <p:sldId id="295" r:id="rId9"/>
    <p:sldId id="296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7" autoAdjust="0"/>
    <p:restoredTop sz="79856" autoAdjust="0"/>
  </p:normalViewPr>
  <p:slideViewPr>
    <p:cSldViewPr>
      <p:cViewPr varScale="1">
        <p:scale>
          <a:sx n="59" d="100"/>
          <a:sy n="59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erlin Sans FB Dem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328B283-3E27-478D-B20C-8F40672E4610}" type="datetimeFigureOut">
              <a:rPr lang="pt-BR"/>
              <a:pPr>
                <a:defRPr/>
              </a:pPr>
              <a:t>24/02/2015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erlin Sans FB Demi" panose="020E0802020502020306" pitchFamily="34" charset="0"/>
              </a:defRPr>
            </a:lvl1pPr>
          </a:lstStyle>
          <a:p>
            <a:fld id="{A72E49EB-6612-4C60-B637-1770319975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5172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ctr">
              <a:defRPr/>
            </a:pPr>
            <a:r>
              <a:rPr lang="pt-BR" sz="1400" b="1" dirty="0" smtClean="0">
                <a:latin typeface="Trebuchet MS" pitchFamily="34" charset="0"/>
                <a:ea typeface="+mn-ea"/>
              </a:rPr>
              <a:t>www.4tons.com</a:t>
            </a:r>
          </a:p>
          <a:p>
            <a:pPr algn="ctr">
              <a:defRPr/>
            </a:pPr>
            <a:r>
              <a:rPr lang="pt-BR" sz="1400" b="1" dirty="0" smtClean="0">
                <a:latin typeface="Trebuchet MS" pitchFamily="34" charset="0"/>
                <a:ea typeface="+mn-ea"/>
              </a:rPr>
              <a:t>Pr. Marcelo Augusto de Carvalho</a:t>
            </a: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302206-9A72-4D1E-BA3B-C08D2C3979B3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08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smtClean="0"/>
              <a:t>O </a:t>
            </a:r>
            <a:r>
              <a:rPr lang="en-US" b="1" dirty="0" err="1" smtClean="0"/>
              <a:t>aluno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sofre</a:t>
            </a:r>
            <a:r>
              <a:rPr lang="en-US" b="1" dirty="0" smtClean="0"/>
              <a:t> bullying, </a:t>
            </a:r>
            <a:r>
              <a:rPr lang="en-US" b="1" dirty="0" err="1" smtClean="0"/>
              <a:t>principalmente</a:t>
            </a:r>
            <a:r>
              <a:rPr lang="en-US" b="1" dirty="0" smtClean="0"/>
              <a:t> </a:t>
            </a:r>
            <a:r>
              <a:rPr lang="en-US" b="1" dirty="0" err="1" smtClean="0"/>
              <a:t>quando</a:t>
            </a:r>
            <a:r>
              <a:rPr lang="en-US" b="1" dirty="0" smtClean="0"/>
              <a:t> </a:t>
            </a:r>
            <a:r>
              <a:rPr lang="en-US" b="1" dirty="0" err="1" smtClean="0"/>
              <a:t>não</a:t>
            </a:r>
            <a:r>
              <a:rPr lang="en-US" b="1" dirty="0" smtClean="0"/>
              <a:t> </a:t>
            </a:r>
            <a:r>
              <a:rPr lang="en-US" b="1" dirty="0" err="1" smtClean="0"/>
              <a:t>pede</a:t>
            </a:r>
            <a:r>
              <a:rPr lang="en-US" b="1" dirty="0" smtClean="0"/>
              <a:t> </a:t>
            </a:r>
            <a:r>
              <a:rPr lang="en-US" b="1" dirty="0" err="1" smtClean="0"/>
              <a:t>ajuda</a:t>
            </a:r>
            <a:r>
              <a:rPr lang="en-US" b="1" dirty="0" smtClean="0"/>
              <a:t>, </a:t>
            </a:r>
            <a:r>
              <a:rPr lang="en-US" b="1" dirty="0" err="1" smtClean="0"/>
              <a:t>enfrenta</a:t>
            </a:r>
            <a:r>
              <a:rPr lang="en-US" b="1" dirty="0" smtClean="0"/>
              <a:t> </a:t>
            </a:r>
            <a:r>
              <a:rPr lang="en-US" b="1" dirty="0" err="1" smtClean="0"/>
              <a:t>medo</a:t>
            </a:r>
            <a:r>
              <a:rPr lang="en-US" b="1" dirty="0" smtClean="0"/>
              <a:t> e </a:t>
            </a:r>
            <a:r>
              <a:rPr lang="en-US" b="1" dirty="0" err="1" smtClean="0"/>
              <a:t>vergonha</a:t>
            </a:r>
            <a:r>
              <a:rPr lang="en-US" b="1" dirty="0" smtClean="0"/>
              <a:t> de </a:t>
            </a:r>
            <a:r>
              <a:rPr lang="en-US" b="1" dirty="0" err="1" smtClean="0"/>
              <a:t>ir</a:t>
            </a:r>
            <a:r>
              <a:rPr lang="en-US" b="1" dirty="0" smtClean="0"/>
              <a:t> </a:t>
            </a:r>
            <a:r>
              <a:rPr lang="en-US" b="1" dirty="0" err="1" smtClean="0"/>
              <a:t>à</a:t>
            </a:r>
            <a:r>
              <a:rPr lang="en-US" b="1" dirty="0" smtClean="0"/>
              <a:t> </a:t>
            </a:r>
            <a:r>
              <a:rPr lang="en-US" b="1" dirty="0" err="1" smtClean="0"/>
              <a:t>escola</a:t>
            </a:r>
            <a:r>
              <a:rPr lang="en-US" b="1" dirty="0" smtClean="0"/>
              <a:t>. </a:t>
            </a:r>
            <a:r>
              <a:rPr lang="en-US" b="1" dirty="0" err="1" smtClean="0"/>
              <a:t>Pode</a:t>
            </a:r>
            <a:r>
              <a:rPr lang="en-US" b="1" dirty="0" smtClean="0"/>
              <a:t> </a:t>
            </a:r>
            <a:r>
              <a:rPr lang="en-US" b="1" dirty="0" err="1" smtClean="0"/>
              <a:t>querer</a:t>
            </a:r>
            <a:r>
              <a:rPr lang="en-US" b="1" dirty="0" smtClean="0"/>
              <a:t> </a:t>
            </a:r>
            <a:r>
              <a:rPr lang="en-US" b="1" dirty="0" err="1" smtClean="0"/>
              <a:t>abandonar</a:t>
            </a:r>
            <a:r>
              <a:rPr lang="en-US" b="1" dirty="0" smtClean="0"/>
              <a:t> </a:t>
            </a:r>
            <a:r>
              <a:rPr lang="en-US" b="1" dirty="0" err="1" smtClean="0"/>
              <a:t>os</a:t>
            </a:r>
            <a:r>
              <a:rPr lang="en-US" b="1" dirty="0" smtClean="0"/>
              <a:t> </a:t>
            </a:r>
            <a:r>
              <a:rPr lang="en-US" b="1" dirty="0" err="1" smtClean="0"/>
              <a:t>estudos</a:t>
            </a:r>
            <a:r>
              <a:rPr lang="en-US" b="1" dirty="0" smtClean="0"/>
              <a:t>, </a:t>
            </a:r>
            <a:r>
              <a:rPr lang="en-US" b="1" dirty="0" err="1" smtClean="0"/>
              <a:t>não</a:t>
            </a:r>
            <a:r>
              <a:rPr lang="en-US" b="1" dirty="0" smtClean="0"/>
              <a:t> se </a:t>
            </a:r>
            <a:r>
              <a:rPr lang="en-US" b="1" dirty="0" err="1" smtClean="0"/>
              <a:t>achar</a:t>
            </a:r>
            <a:r>
              <a:rPr lang="en-US" b="1" dirty="0" smtClean="0"/>
              <a:t> </a:t>
            </a:r>
            <a:r>
              <a:rPr lang="en-US" b="1" dirty="0" err="1" smtClean="0"/>
              <a:t>bom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</a:t>
            </a:r>
            <a:r>
              <a:rPr lang="en-US" b="1" dirty="0" err="1" smtClean="0"/>
              <a:t>integrar</a:t>
            </a:r>
            <a:r>
              <a:rPr lang="en-US" b="1" dirty="0" smtClean="0"/>
              <a:t> o </a:t>
            </a:r>
            <a:r>
              <a:rPr lang="en-US" b="1" dirty="0" err="1" smtClean="0"/>
              <a:t>grupo</a:t>
            </a:r>
            <a:r>
              <a:rPr lang="en-US" b="1" dirty="0" smtClean="0"/>
              <a:t> e </a:t>
            </a:r>
            <a:r>
              <a:rPr lang="en-US" b="1" dirty="0" err="1" smtClean="0"/>
              <a:t>apresentar</a:t>
            </a:r>
            <a:r>
              <a:rPr lang="en-US" b="1" dirty="0" smtClean="0"/>
              <a:t> </a:t>
            </a:r>
            <a:r>
              <a:rPr lang="en-US" b="1" dirty="0" err="1" smtClean="0"/>
              <a:t>baixo</a:t>
            </a:r>
            <a:r>
              <a:rPr lang="en-US" b="1" dirty="0" smtClean="0"/>
              <a:t> </a:t>
            </a:r>
            <a:r>
              <a:rPr lang="en-US" b="1" dirty="0" err="1" smtClean="0"/>
              <a:t>rendimento</a:t>
            </a:r>
            <a:r>
              <a:rPr lang="en-US" b="1" dirty="0" smtClean="0"/>
              <a:t>.</a:t>
            </a:r>
          </a:p>
          <a:p>
            <a:pPr algn="just">
              <a:defRPr/>
            </a:pPr>
            <a:r>
              <a:rPr lang="en-US" dirty="0" smtClean="0"/>
              <a:t>As </a:t>
            </a:r>
            <a:r>
              <a:rPr lang="en-US" dirty="0" err="1" smtClean="0"/>
              <a:t>vítimas</a:t>
            </a:r>
            <a:r>
              <a:rPr lang="en-US" dirty="0" smtClean="0"/>
              <a:t> </a:t>
            </a:r>
            <a:r>
              <a:rPr lang="en-US" dirty="0" err="1" smtClean="0"/>
              <a:t>chegam</a:t>
            </a:r>
            <a:r>
              <a:rPr lang="en-US" dirty="0" smtClean="0"/>
              <a:t> a </a:t>
            </a:r>
            <a:r>
              <a:rPr lang="en-US" dirty="0" err="1" smtClean="0"/>
              <a:t>concordar</a:t>
            </a:r>
            <a:r>
              <a:rPr lang="en-US" dirty="0" smtClean="0"/>
              <a:t> com a </a:t>
            </a:r>
            <a:r>
              <a:rPr lang="en-US" dirty="0" err="1" smtClean="0"/>
              <a:t>agressão</a:t>
            </a:r>
            <a:r>
              <a:rPr lang="en-US" dirty="0" smtClean="0"/>
              <a:t>. O </a:t>
            </a:r>
            <a:r>
              <a:rPr lang="en-US" dirty="0" err="1" smtClean="0"/>
              <a:t>discurso</a:t>
            </a:r>
            <a:r>
              <a:rPr lang="en-US" dirty="0" smtClean="0"/>
              <a:t> deles segue no </a:t>
            </a:r>
            <a:r>
              <a:rPr lang="en-US" dirty="0" err="1" smtClean="0"/>
              <a:t>seguinte</a:t>
            </a:r>
            <a:r>
              <a:rPr lang="en-US" dirty="0" smtClean="0"/>
              <a:t> </a:t>
            </a:r>
            <a:r>
              <a:rPr lang="en-US" dirty="0" err="1" smtClean="0"/>
              <a:t>sentido</a:t>
            </a:r>
            <a:r>
              <a:rPr lang="en-US" dirty="0" smtClean="0"/>
              <a:t>: "Se </a:t>
            </a:r>
            <a:r>
              <a:rPr lang="en-US" dirty="0" err="1" smtClean="0"/>
              <a:t>sou</a:t>
            </a:r>
            <a:r>
              <a:rPr lang="en-US" dirty="0" smtClean="0"/>
              <a:t> </a:t>
            </a:r>
            <a:r>
              <a:rPr lang="en-US" dirty="0" err="1" smtClean="0"/>
              <a:t>gorda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vou</a:t>
            </a:r>
            <a:r>
              <a:rPr lang="en-US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o </a:t>
            </a:r>
            <a:r>
              <a:rPr lang="en-US" dirty="0" err="1" smtClean="0"/>
              <a:t>contrário</a:t>
            </a:r>
            <a:r>
              <a:rPr lang="en-US" dirty="0" smtClean="0"/>
              <a:t>?”</a:t>
            </a:r>
          </a:p>
          <a:p>
            <a:pPr algn="just">
              <a:defRPr/>
            </a:pPr>
            <a:r>
              <a:rPr lang="en-US" dirty="0" err="1" smtClean="0"/>
              <a:t>Aqueles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conseguem</a:t>
            </a:r>
            <a:r>
              <a:rPr lang="en-US" dirty="0" smtClean="0"/>
              <a:t> </a:t>
            </a:r>
            <a:r>
              <a:rPr lang="en-US" dirty="0" err="1" smtClean="0"/>
              <a:t>reagir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alternar</a:t>
            </a:r>
            <a:r>
              <a:rPr lang="en-US" dirty="0" smtClean="0"/>
              <a:t> </a:t>
            </a:r>
            <a:r>
              <a:rPr lang="en-US" dirty="0" err="1" smtClean="0"/>
              <a:t>momentos</a:t>
            </a:r>
            <a:r>
              <a:rPr lang="en-US" dirty="0" smtClean="0"/>
              <a:t> de </a:t>
            </a:r>
            <a:r>
              <a:rPr lang="en-US" dirty="0" err="1" smtClean="0"/>
              <a:t>ansiedade</a:t>
            </a:r>
            <a:r>
              <a:rPr lang="en-US" dirty="0" smtClean="0"/>
              <a:t> e </a:t>
            </a:r>
            <a:r>
              <a:rPr lang="en-US" dirty="0" err="1" smtClean="0"/>
              <a:t>agressividade</a:t>
            </a:r>
            <a:r>
              <a:rPr lang="en-US" dirty="0" smtClean="0"/>
              <a:t>. Para </a:t>
            </a:r>
            <a:r>
              <a:rPr lang="en-US" dirty="0" err="1" smtClean="0"/>
              <a:t>mostrar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covardes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percebem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agressores</a:t>
            </a:r>
            <a:r>
              <a:rPr lang="en-US" dirty="0" smtClean="0"/>
              <a:t> </a:t>
            </a:r>
            <a:r>
              <a:rPr lang="en-US" dirty="0" err="1" smtClean="0"/>
              <a:t>ficaram</a:t>
            </a:r>
            <a:r>
              <a:rPr lang="en-US" dirty="0" smtClean="0"/>
              <a:t> </a:t>
            </a:r>
            <a:r>
              <a:rPr lang="en-US" dirty="0" err="1" smtClean="0"/>
              <a:t>impunes</a:t>
            </a:r>
            <a:r>
              <a:rPr lang="en-US" dirty="0" smtClean="0"/>
              <a:t>,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alvos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escolher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indefesas</a:t>
            </a:r>
            <a:r>
              <a:rPr lang="en-US" dirty="0" smtClean="0"/>
              <a:t> e </a:t>
            </a:r>
            <a:r>
              <a:rPr lang="en-US" dirty="0" err="1" smtClean="0"/>
              <a:t>passam</a:t>
            </a:r>
            <a:r>
              <a:rPr lang="en-US" dirty="0" smtClean="0"/>
              <a:t> a </a:t>
            </a:r>
            <a:r>
              <a:rPr lang="en-US" dirty="0" err="1" smtClean="0"/>
              <a:t>provocá-las</a:t>
            </a:r>
            <a:r>
              <a:rPr lang="en-US" dirty="0" smtClean="0"/>
              <a:t>, </a:t>
            </a:r>
            <a:r>
              <a:rPr lang="en-US" dirty="0" err="1" smtClean="0"/>
              <a:t>tornando</a:t>
            </a:r>
            <a:r>
              <a:rPr lang="en-US" dirty="0" smtClean="0"/>
              <a:t>-se </a:t>
            </a:r>
            <a:r>
              <a:rPr lang="en-US" dirty="0" err="1" smtClean="0"/>
              <a:t>alvo</a:t>
            </a:r>
            <a:r>
              <a:rPr lang="en-US" dirty="0" smtClean="0"/>
              <a:t> e </a:t>
            </a:r>
            <a:r>
              <a:rPr lang="en-US" dirty="0" err="1" smtClean="0"/>
              <a:t>agressor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mesmo</a:t>
            </a:r>
            <a:r>
              <a:rPr lang="en-US" dirty="0" smtClean="0"/>
              <a:t> tempo.</a:t>
            </a:r>
            <a:endParaRPr lang="pt-BR" b="1" dirty="0">
              <a:ea typeface="+mn-ea"/>
            </a:endParaRPr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ADF7A32-F453-4D0C-97EB-404959CF7C1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25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pt-BR" b="1" dirty="0" smtClean="0">
                <a:ea typeface="+mn-ea"/>
              </a:rPr>
              <a:t>O Que é pior? Agressão física ou moral?</a:t>
            </a:r>
          </a:p>
          <a:p>
            <a:pPr algn="just">
              <a:defRPr/>
            </a:pPr>
            <a:r>
              <a:rPr lang="en-US" b="1" dirty="0" err="1" smtClean="0"/>
              <a:t>Ambas</a:t>
            </a:r>
            <a:r>
              <a:rPr lang="en-US" b="1" dirty="0" smtClean="0"/>
              <a:t> as </a:t>
            </a:r>
            <a:r>
              <a:rPr lang="en-US" b="1" dirty="0" err="1" smtClean="0"/>
              <a:t>agressões</a:t>
            </a:r>
            <a:r>
              <a:rPr lang="en-US" b="1" dirty="0" smtClean="0"/>
              <a:t> </a:t>
            </a:r>
            <a:r>
              <a:rPr lang="en-US" b="1" dirty="0" err="1" smtClean="0"/>
              <a:t>são</a:t>
            </a:r>
            <a:r>
              <a:rPr lang="en-US" b="1" dirty="0" smtClean="0"/>
              <a:t> graves e </a:t>
            </a:r>
            <a:r>
              <a:rPr lang="en-US" b="1" dirty="0" err="1" smtClean="0"/>
              <a:t>têm</a:t>
            </a:r>
            <a:r>
              <a:rPr lang="en-US" b="1" dirty="0" smtClean="0"/>
              <a:t> </a:t>
            </a:r>
            <a:r>
              <a:rPr lang="en-US" b="1" dirty="0" err="1" smtClean="0"/>
              <a:t>danos</a:t>
            </a:r>
            <a:r>
              <a:rPr lang="en-US" b="1" dirty="0" smtClean="0"/>
              <a:t> </a:t>
            </a:r>
            <a:r>
              <a:rPr lang="en-US" b="1" dirty="0" err="1" smtClean="0"/>
              <a:t>nocivos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alvo</a:t>
            </a:r>
            <a:r>
              <a:rPr lang="en-US" b="1" dirty="0" smtClean="0"/>
              <a:t> do bullying.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consequências</a:t>
            </a:r>
            <a:r>
              <a:rPr lang="en-US" dirty="0" smtClean="0"/>
              <a:t> </a:t>
            </a:r>
            <a:r>
              <a:rPr lang="en-US" dirty="0" err="1" smtClean="0"/>
              <a:t>imediatas</a:t>
            </a:r>
            <a:r>
              <a:rPr lang="en-US" dirty="0" smtClean="0"/>
              <a:t> e </a:t>
            </a:r>
            <a:r>
              <a:rPr lang="en-US" dirty="0" err="1" smtClean="0"/>
              <a:t>facilmente</a:t>
            </a:r>
            <a:r>
              <a:rPr lang="en-US" dirty="0" smtClean="0"/>
              <a:t> </a:t>
            </a:r>
            <a:r>
              <a:rPr lang="en-US" dirty="0" err="1" smtClean="0"/>
              <a:t>visíveis</a:t>
            </a:r>
            <a:r>
              <a:rPr lang="en-US" dirty="0" smtClean="0"/>
              <a:t>, a </a:t>
            </a:r>
            <a:r>
              <a:rPr lang="en-US" dirty="0" err="1" smtClean="0"/>
              <a:t>violência</a:t>
            </a:r>
            <a:r>
              <a:rPr lang="en-US" dirty="0" smtClean="0"/>
              <a:t> </a:t>
            </a:r>
            <a:r>
              <a:rPr lang="en-US" dirty="0" err="1" smtClean="0"/>
              <a:t>física</a:t>
            </a:r>
            <a:r>
              <a:rPr lang="en-US" dirty="0" smtClean="0"/>
              <a:t>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vezes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considerada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grave do </a:t>
            </a:r>
            <a:r>
              <a:rPr lang="en-US" dirty="0" err="1" smtClean="0"/>
              <a:t>que</a:t>
            </a:r>
            <a:r>
              <a:rPr lang="en-US" dirty="0" smtClean="0"/>
              <a:t> um </a:t>
            </a:r>
            <a:r>
              <a:rPr lang="en-US" dirty="0" err="1" smtClean="0"/>
              <a:t>xingamento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fofoca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703E16-E33D-44D1-A125-375D75C1D17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61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pt-BR" b="1" dirty="0" smtClean="0">
                <a:ea typeface="+mn-ea"/>
              </a:rPr>
              <a:t>O Que é pior? Agressão física ou moral?</a:t>
            </a:r>
          </a:p>
          <a:p>
            <a:pPr algn="just">
              <a:defRPr/>
            </a:pPr>
            <a:r>
              <a:rPr lang="en-US" b="1" dirty="0" err="1" smtClean="0"/>
              <a:t>Ambas</a:t>
            </a:r>
            <a:r>
              <a:rPr lang="en-US" b="1" dirty="0" smtClean="0"/>
              <a:t> as </a:t>
            </a:r>
            <a:r>
              <a:rPr lang="en-US" b="1" dirty="0" err="1" smtClean="0"/>
              <a:t>agressões</a:t>
            </a:r>
            <a:r>
              <a:rPr lang="en-US" b="1" dirty="0" smtClean="0"/>
              <a:t> </a:t>
            </a:r>
            <a:r>
              <a:rPr lang="en-US" b="1" dirty="0" err="1" smtClean="0"/>
              <a:t>são</a:t>
            </a:r>
            <a:r>
              <a:rPr lang="en-US" b="1" dirty="0" smtClean="0"/>
              <a:t> graves e </a:t>
            </a:r>
            <a:r>
              <a:rPr lang="en-US" b="1" dirty="0" err="1" smtClean="0"/>
              <a:t>têm</a:t>
            </a:r>
            <a:r>
              <a:rPr lang="en-US" b="1" dirty="0" smtClean="0"/>
              <a:t> </a:t>
            </a:r>
            <a:r>
              <a:rPr lang="en-US" b="1" dirty="0" err="1" smtClean="0"/>
              <a:t>danos</a:t>
            </a:r>
            <a:r>
              <a:rPr lang="en-US" b="1" dirty="0" smtClean="0"/>
              <a:t> </a:t>
            </a:r>
            <a:r>
              <a:rPr lang="en-US" b="1" dirty="0" err="1" smtClean="0"/>
              <a:t>nocivos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alvo</a:t>
            </a:r>
            <a:r>
              <a:rPr lang="en-US" b="1" dirty="0" smtClean="0"/>
              <a:t> do bullying.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consequências</a:t>
            </a:r>
            <a:r>
              <a:rPr lang="en-US" dirty="0" smtClean="0"/>
              <a:t> </a:t>
            </a:r>
            <a:r>
              <a:rPr lang="en-US" dirty="0" err="1" smtClean="0"/>
              <a:t>imediatas</a:t>
            </a:r>
            <a:r>
              <a:rPr lang="en-US" dirty="0" smtClean="0"/>
              <a:t> e </a:t>
            </a:r>
            <a:r>
              <a:rPr lang="en-US" dirty="0" err="1" smtClean="0"/>
              <a:t>facilmente</a:t>
            </a:r>
            <a:r>
              <a:rPr lang="en-US" dirty="0" smtClean="0"/>
              <a:t> </a:t>
            </a:r>
            <a:r>
              <a:rPr lang="en-US" dirty="0" err="1" smtClean="0"/>
              <a:t>visíveis</a:t>
            </a:r>
            <a:r>
              <a:rPr lang="en-US" dirty="0" smtClean="0"/>
              <a:t>, a </a:t>
            </a:r>
            <a:r>
              <a:rPr lang="en-US" dirty="0" err="1" smtClean="0"/>
              <a:t>violência</a:t>
            </a:r>
            <a:r>
              <a:rPr lang="en-US" dirty="0" smtClean="0"/>
              <a:t> </a:t>
            </a:r>
            <a:r>
              <a:rPr lang="en-US" dirty="0" err="1" smtClean="0"/>
              <a:t>física</a:t>
            </a:r>
            <a:r>
              <a:rPr lang="en-US" dirty="0" smtClean="0"/>
              <a:t>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vezes</a:t>
            </a:r>
            <a:r>
              <a:rPr lang="en-US" dirty="0" smtClean="0"/>
              <a:t> é </a:t>
            </a:r>
            <a:r>
              <a:rPr lang="en-US" dirty="0" err="1" smtClean="0"/>
              <a:t>considerada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grave do </a:t>
            </a:r>
            <a:r>
              <a:rPr lang="en-US" dirty="0" err="1" smtClean="0"/>
              <a:t>que</a:t>
            </a:r>
            <a:r>
              <a:rPr lang="en-US" dirty="0" smtClean="0"/>
              <a:t> um </a:t>
            </a:r>
            <a:r>
              <a:rPr lang="en-US" dirty="0" err="1" smtClean="0"/>
              <a:t>xingamento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fofoca</a:t>
            </a:r>
            <a:r>
              <a:rPr lang="en-US" dirty="0" smtClean="0"/>
              <a:t>.</a:t>
            </a:r>
          </a:p>
          <a:p>
            <a:pPr algn="just">
              <a:defRPr/>
            </a:pPr>
            <a:endParaRPr lang="en-US" b="1" dirty="0" smtClean="0">
              <a:ea typeface="+mn-ea"/>
            </a:endParaRPr>
          </a:p>
          <a:p>
            <a:pPr algn="just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''A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dificuldade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que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a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escola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encontra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é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justamente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porque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o professor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também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vê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uma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blusa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rasgada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ou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um material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furtado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como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algo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concreto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.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Não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percebe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que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a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uma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exclusão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por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exemplo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, é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tão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dolorida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quanto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ou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até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mais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 algn="tl" rotWithShape="0">
                    <a:srgbClr val="000000"/>
                  </a:outerShdw>
                </a:effectLst>
                <a:latin typeface="Trebuchet MS" charset="0"/>
              </a:rPr>
              <a:t>'‘. </a:t>
            </a:r>
            <a:r>
              <a:rPr lang="en-US" dirty="0" err="1" smtClean="0"/>
              <a:t>Telma</a:t>
            </a:r>
            <a:r>
              <a:rPr lang="en-US" dirty="0" smtClean="0"/>
              <a:t> </a:t>
            </a:r>
            <a:r>
              <a:rPr lang="en-US" dirty="0" err="1" smtClean="0"/>
              <a:t>Vinha</a:t>
            </a:r>
            <a:r>
              <a:rPr lang="en-US" dirty="0" smtClean="0"/>
              <a:t> - UNICAMP</a:t>
            </a:r>
          </a:p>
          <a:p>
            <a:pPr algn="just">
              <a:defRPr/>
            </a:pPr>
            <a:endParaRPr lang="en-US" dirty="0" smtClean="0">
              <a:solidFill>
                <a:srgbClr val="FFFF00"/>
              </a:solidFill>
              <a:effectLst>
                <a:outerShdw dist="38100" dir="2700000" algn="tl" rotWithShape="0">
                  <a:srgbClr val="000000"/>
                </a:outerShdw>
              </a:effectLst>
              <a:latin typeface="Trebuchet MS" charset="0"/>
            </a:endParaRP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4DE4E87-080B-40E8-9FB8-D0A2AE66EC7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2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pt-BR" b="1" dirty="0" smtClean="0">
                <a:ea typeface="+mn-ea"/>
              </a:rPr>
              <a:t>De modo geral, existe diferença entre os dois tipos.</a:t>
            </a:r>
          </a:p>
          <a:p>
            <a:pPr>
              <a:defRPr/>
            </a:pPr>
            <a:r>
              <a:rPr lang="en-US" dirty="0" smtClean="0"/>
              <a:t>As </a:t>
            </a:r>
            <a:r>
              <a:rPr lang="en-US" dirty="0" err="1" smtClean="0"/>
              <a:t>ações</a:t>
            </a:r>
            <a:r>
              <a:rPr lang="en-US" dirty="0" smtClean="0"/>
              <a:t> dos </a:t>
            </a:r>
            <a:r>
              <a:rPr lang="en-US" dirty="0" err="1" smtClean="0"/>
              <a:t>meninos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expansivas</a:t>
            </a:r>
            <a:r>
              <a:rPr lang="en-US" dirty="0" smtClean="0"/>
              <a:t> e </a:t>
            </a:r>
            <a:r>
              <a:rPr lang="en-US" dirty="0" err="1" smtClean="0"/>
              <a:t>agressivas</a:t>
            </a:r>
            <a:r>
              <a:rPr lang="en-US" dirty="0" smtClean="0"/>
              <a:t>, </a:t>
            </a:r>
            <a:r>
              <a:rPr lang="en-US" dirty="0" err="1" smtClean="0"/>
              <a:t>portanto</a:t>
            </a:r>
            <a:r>
              <a:rPr lang="en-US" dirty="0" smtClean="0"/>
              <a:t>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fáceis</a:t>
            </a:r>
            <a:r>
              <a:rPr lang="en-US" dirty="0" smtClean="0"/>
              <a:t> de </a:t>
            </a:r>
            <a:r>
              <a:rPr lang="en-US" dirty="0" err="1" smtClean="0"/>
              <a:t>identificar</a:t>
            </a:r>
            <a:r>
              <a:rPr lang="en-US" dirty="0" smtClean="0"/>
              <a:t>.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chutam</a:t>
            </a:r>
            <a:r>
              <a:rPr lang="en-US" dirty="0" smtClean="0"/>
              <a:t>, </a:t>
            </a:r>
            <a:r>
              <a:rPr lang="en-US" dirty="0" err="1" smtClean="0"/>
              <a:t>gritam</a:t>
            </a:r>
            <a:r>
              <a:rPr lang="en-US" dirty="0" smtClean="0"/>
              <a:t>, </a:t>
            </a:r>
            <a:r>
              <a:rPr lang="en-US" dirty="0" err="1" smtClean="0"/>
              <a:t>empurram</a:t>
            </a:r>
            <a:r>
              <a:rPr lang="en-US" dirty="0" smtClean="0"/>
              <a:t>, </a:t>
            </a:r>
            <a:r>
              <a:rPr lang="en-US" dirty="0" err="1" smtClean="0"/>
              <a:t>batem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err="1" smtClean="0"/>
              <a:t>Já</a:t>
            </a:r>
            <a:r>
              <a:rPr lang="en-US" dirty="0" smtClean="0"/>
              <a:t> no </a:t>
            </a:r>
            <a:r>
              <a:rPr lang="en-US" dirty="0" err="1" smtClean="0"/>
              <a:t>universo</a:t>
            </a:r>
            <a:r>
              <a:rPr lang="en-US" dirty="0" smtClean="0"/>
              <a:t> </a:t>
            </a:r>
            <a:r>
              <a:rPr lang="en-US" dirty="0" err="1" smtClean="0"/>
              <a:t>feminino</a:t>
            </a:r>
            <a:r>
              <a:rPr lang="en-US" dirty="0" smtClean="0"/>
              <a:t> o </a:t>
            </a:r>
            <a:r>
              <a:rPr lang="en-US" dirty="0" err="1" smtClean="0"/>
              <a:t>problema</a:t>
            </a:r>
            <a:r>
              <a:rPr lang="en-US" dirty="0" smtClean="0"/>
              <a:t> se </a:t>
            </a:r>
            <a:r>
              <a:rPr lang="en-US" dirty="0" err="1" smtClean="0"/>
              <a:t>apresenta</a:t>
            </a:r>
            <a:r>
              <a:rPr lang="en-US" dirty="0" smtClean="0"/>
              <a:t> de forma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velada</a:t>
            </a:r>
            <a:r>
              <a:rPr lang="en-US" dirty="0" smtClean="0"/>
              <a:t>. As </a:t>
            </a:r>
            <a:r>
              <a:rPr lang="en-US" dirty="0" err="1" smtClean="0"/>
              <a:t>manifestações</a:t>
            </a:r>
            <a:r>
              <a:rPr lang="en-US" dirty="0" smtClean="0"/>
              <a:t> entre </a:t>
            </a:r>
            <a:r>
              <a:rPr lang="en-US" dirty="0" err="1" smtClean="0"/>
              <a:t>elas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fofocas</a:t>
            </a:r>
            <a:r>
              <a:rPr lang="en-US" dirty="0" smtClean="0"/>
              <a:t>, </a:t>
            </a:r>
            <a:r>
              <a:rPr lang="en-US" dirty="0" err="1" smtClean="0"/>
              <a:t>boatos</a:t>
            </a:r>
            <a:r>
              <a:rPr lang="en-US" dirty="0" smtClean="0"/>
              <a:t>, </a:t>
            </a:r>
            <a:r>
              <a:rPr lang="en-US" dirty="0" err="1" smtClean="0"/>
              <a:t>olhares</a:t>
            </a:r>
            <a:r>
              <a:rPr lang="en-US" dirty="0" smtClean="0"/>
              <a:t>, </a:t>
            </a:r>
            <a:r>
              <a:rPr lang="en-US" dirty="0" err="1" smtClean="0"/>
              <a:t>sussurros</a:t>
            </a:r>
            <a:r>
              <a:rPr lang="en-US" dirty="0" smtClean="0"/>
              <a:t>, </a:t>
            </a:r>
            <a:r>
              <a:rPr lang="en-US" dirty="0" err="1" smtClean="0"/>
              <a:t>exclusão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366DDD-7C37-4C05-A38B-C12FA64BEB2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83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smtClean="0"/>
              <a:t>As </a:t>
            </a:r>
            <a:r>
              <a:rPr lang="en-US" dirty="0" err="1" smtClean="0"/>
              <a:t>meninas</a:t>
            </a:r>
            <a:r>
              <a:rPr lang="en-US" dirty="0" smtClean="0"/>
              <a:t> </a:t>
            </a:r>
            <a:r>
              <a:rPr lang="en-US" dirty="0" err="1" smtClean="0"/>
              <a:t>agem</a:t>
            </a:r>
            <a:r>
              <a:rPr lang="en-US" dirty="0" smtClean="0"/>
              <a:t> </a:t>
            </a:r>
            <a:r>
              <a:rPr lang="en-US" dirty="0" err="1" smtClean="0"/>
              <a:t>dessa</a:t>
            </a:r>
            <a:r>
              <a:rPr lang="en-US" dirty="0" smtClean="0"/>
              <a:t> </a:t>
            </a:r>
            <a:r>
              <a:rPr lang="en-US" dirty="0" err="1" smtClean="0"/>
              <a:t>maneira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a </a:t>
            </a:r>
            <a:r>
              <a:rPr lang="en-US" dirty="0" err="1" smtClean="0"/>
              <a:t>expectativa</a:t>
            </a:r>
            <a:r>
              <a:rPr lang="en-US" dirty="0" smtClean="0"/>
              <a:t> da </a:t>
            </a:r>
            <a:r>
              <a:rPr lang="en-US" dirty="0" err="1" smtClean="0"/>
              <a:t>sociedade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de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sejam</a:t>
            </a:r>
            <a:r>
              <a:rPr lang="en-US" dirty="0" smtClean="0"/>
              <a:t> </a:t>
            </a:r>
            <a:r>
              <a:rPr lang="en-US" dirty="0" err="1" smtClean="0"/>
              <a:t>boazinhas</a:t>
            </a:r>
            <a:r>
              <a:rPr lang="en-US" dirty="0" smtClean="0"/>
              <a:t>, </a:t>
            </a:r>
            <a:r>
              <a:rPr lang="en-US" dirty="0" err="1" smtClean="0"/>
              <a:t>dóceis</a:t>
            </a:r>
            <a:r>
              <a:rPr lang="en-US" dirty="0" smtClean="0"/>
              <a:t> e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passivas</a:t>
            </a:r>
            <a:r>
              <a:rPr lang="en-US" dirty="0" smtClean="0"/>
              <a:t>. </a:t>
            </a:r>
          </a:p>
          <a:p>
            <a:pPr algn="just">
              <a:defRPr/>
            </a:pPr>
            <a:r>
              <a:rPr lang="en-US" dirty="0" smtClean="0"/>
              <a:t>Para </a:t>
            </a:r>
            <a:r>
              <a:rPr lang="en-US" dirty="0" err="1" smtClean="0"/>
              <a:t>demonstrar</a:t>
            </a:r>
            <a:r>
              <a:rPr lang="en-US" dirty="0" smtClean="0"/>
              <a:t> </a:t>
            </a:r>
            <a:r>
              <a:rPr lang="en-US" dirty="0" err="1" smtClean="0"/>
              <a:t>qualquer</a:t>
            </a:r>
            <a:r>
              <a:rPr lang="en-US" dirty="0" smtClean="0"/>
              <a:t> </a:t>
            </a:r>
            <a:r>
              <a:rPr lang="en-US" dirty="0" err="1" smtClean="0"/>
              <a:t>sentimento</a:t>
            </a:r>
            <a:r>
              <a:rPr lang="en-US" dirty="0" smtClean="0"/>
              <a:t> </a:t>
            </a:r>
            <a:r>
              <a:rPr lang="en-US" dirty="0" err="1" smtClean="0"/>
              <a:t>contrário</a:t>
            </a:r>
            <a:r>
              <a:rPr lang="en-US" dirty="0" smtClean="0"/>
              <a:t>, </a:t>
            </a:r>
            <a:r>
              <a:rPr lang="en-US" dirty="0" err="1" smtClean="0"/>
              <a:t>elas</a:t>
            </a:r>
            <a:r>
              <a:rPr lang="en-US" dirty="0" smtClean="0"/>
              <a:t> </a:t>
            </a:r>
            <a:r>
              <a:rPr lang="en-US" dirty="0" err="1" smtClean="0"/>
              <a:t>utilizam</a:t>
            </a:r>
            <a:r>
              <a:rPr lang="en-US" dirty="0" smtClean="0"/>
              <a:t> </a:t>
            </a:r>
            <a:r>
              <a:rPr lang="en-US" dirty="0" err="1" smtClean="0"/>
              <a:t>meios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discretos</a:t>
            </a:r>
            <a:r>
              <a:rPr lang="en-US" dirty="0" smtClean="0"/>
              <a:t>, mas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prejudiciais</a:t>
            </a:r>
            <a:r>
              <a:rPr lang="en-US" dirty="0" smtClean="0"/>
              <a:t>. </a:t>
            </a:r>
          </a:p>
          <a:p>
            <a:pPr algn="just">
              <a:defRPr/>
            </a:pP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preciso</a:t>
            </a:r>
            <a:r>
              <a:rPr lang="en-US" dirty="0" smtClean="0"/>
              <a:t> </a:t>
            </a:r>
            <a:r>
              <a:rPr lang="en-US" dirty="0" err="1" smtClean="0"/>
              <a:t>reconhecer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garotas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sentem</a:t>
            </a:r>
            <a:r>
              <a:rPr lang="en-US" dirty="0" smtClean="0"/>
              <a:t> </a:t>
            </a:r>
            <a:r>
              <a:rPr lang="en-US" dirty="0" err="1" smtClean="0"/>
              <a:t>raiva</a:t>
            </a:r>
            <a:r>
              <a:rPr lang="en-US" dirty="0" smtClean="0"/>
              <a:t>. A </a:t>
            </a:r>
            <a:r>
              <a:rPr lang="en-US" dirty="0" err="1" smtClean="0"/>
              <a:t>agressividade</a:t>
            </a:r>
            <a:r>
              <a:rPr lang="en-US" dirty="0" smtClean="0"/>
              <a:t> é natural no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humano</a:t>
            </a:r>
            <a:r>
              <a:rPr lang="en-US" dirty="0" smtClean="0"/>
              <a:t>, mas </a:t>
            </a:r>
            <a:r>
              <a:rPr lang="en-US" dirty="0" err="1" smtClean="0"/>
              <a:t>elas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forçadas</a:t>
            </a:r>
            <a:r>
              <a:rPr lang="en-US" dirty="0" smtClean="0"/>
              <a:t> a </a:t>
            </a:r>
            <a:r>
              <a:rPr lang="en-US" dirty="0" err="1" smtClean="0"/>
              <a:t>encontrar</a:t>
            </a:r>
            <a:r>
              <a:rPr lang="en-US" dirty="0" smtClean="0"/>
              <a:t> outros </a:t>
            </a:r>
            <a:r>
              <a:rPr lang="en-US" dirty="0" err="1" smtClean="0"/>
              <a:t>meios</a:t>
            </a:r>
            <a:r>
              <a:rPr lang="en-US" dirty="0" smtClean="0"/>
              <a:t> - </a:t>
            </a:r>
            <a:r>
              <a:rPr lang="en-US" dirty="0" err="1" smtClean="0"/>
              <a:t>além</a:t>
            </a:r>
            <a:r>
              <a:rPr lang="en-US" dirty="0" smtClean="0"/>
              <a:t> dos </a:t>
            </a:r>
            <a:r>
              <a:rPr lang="en-US" dirty="0" err="1" smtClean="0"/>
              <a:t>físicos</a:t>
            </a:r>
            <a:r>
              <a:rPr lang="en-US" dirty="0" smtClean="0"/>
              <a:t> - </a:t>
            </a:r>
            <a:r>
              <a:rPr lang="en-US" dirty="0" err="1" smtClean="0"/>
              <a:t>para</a:t>
            </a:r>
            <a:r>
              <a:rPr lang="en-US" dirty="0" smtClean="0"/>
              <a:t> se </a:t>
            </a:r>
            <a:r>
              <a:rPr lang="en-US" dirty="0" err="1" smtClean="0"/>
              <a:t>expressar</a:t>
            </a:r>
            <a:r>
              <a:rPr lang="en-US" dirty="0" smtClean="0"/>
              <a:t>.</a:t>
            </a:r>
          </a:p>
          <a:p>
            <a:pPr algn="just">
              <a:defRPr/>
            </a:pPr>
            <a:endParaRPr lang="en-US" b="1" dirty="0" smtClean="0">
              <a:ea typeface="+mn-ea"/>
            </a:endParaRPr>
          </a:p>
          <a:p>
            <a:pPr algn="just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"As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garotas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raramente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dizem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por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que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fazem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isso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Quem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sofre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não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sabe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o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motivo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e se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sente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culpada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</a:rPr>
              <a:t>“ - </a:t>
            </a:r>
            <a:r>
              <a:rPr lang="en-US" dirty="0" smtClean="0"/>
              <a:t>Rachel Simmons</a:t>
            </a:r>
          </a:p>
          <a:p>
            <a:pPr algn="just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 charset="0"/>
            </a:endParaRP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6C05D17-7C19-4992-9FE2-191859ECEC1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0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Conceitualmente</a:t>
            </a:r>
            <a:r>
              <a:rPr lang="en-US" b="1" dirty="0" smtClean="0"/>
              <a:t>, </a:t>
            </a:r>
            <a:r>
              <a:rPr lang="en-US" b="1" dirty="0" err="1" smtClean="0"/>
              <a:t>não</a:t>
            </a:r>
            <a:r>
              <a:rPr lang="en-US" b="1" dirty="0" smtClean="0"/>
              <a:t>, </a:t>
            </a:r>
            <a:r>
              <a:rPr lang="en-US" b="1" dirty="0" err="1" smtClean="0"/>
              <a:t>pois</a:t>
            </a:r>
            <a:r>
              <a:rPr lang="en-US" b="1" dirty="0" smtClean="0"/>
              <a:t>, </a:t>
            </a:r>
            <a:r>
              <a:rPr lang="en-US" b="1" dirty="0" err="1" smtClean="0"/>
              <a:t>para</a:t>
            </a:r>
            <a:r>
              <a:rPr lang="en-US" b="1" dirty="0" smtClean="0"/>
              <a:t> </a:t>
            </a:r>
            <a:r>
              <a:rPr lang="en-US" b="1" dirty="0" err="1" smtClean="0"/>
              <a:t>ser</a:t>
            </a:r>
            <a:r>
              <a:rPr lang="en-US" b="1" dirty="0" smtClean="0"/>
              <a:t> </a:t>
            </a:r>
            <a:r>
              <a:rPr lang="en-US" b="1" dirty="0" err="1" smtClean="0"/>
              <a:t>considerada</a:t>
            </a:r>
            <a:r>
              <a:rPr lang="en-US" b="1" dirty="0" smtClean="0"/>
              <a:t> bullying, </a:t>
            </a:r>
            <a:r>
              <a:rPr lang="en-US" b="1" dirty="0" err="1" smtClean="0"/>
              <a:t>é</a:t>
            </a:r>
            <a:r>
              <a:rPr lang="en-US" b="1" dirty="0" smtClean="0"/>
              <a:t> </a:t>
            </a:r>
            <a:r>
              <a:rPr lang="en-US" b="1" dirty="0" err="1" smtClean="0"/>
              <a:t>necessário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a </a:t>
            </a:r>
            <a:r>
              <a:rPr lang="en-US" b="1" dirty="0" err="1" smtClean="0"/>
              <a:t>violência</a:t>
            </a:r>
            <a:r>
              <a:rPr lang="en-US" b="1" dirty="0" smtClean="0"/>
              <a:t> </a:t>
            </a:r>
            <a:r>
              <a:rPr lang="en-US" b="1" dirty="0" err="1" smtClean="0"/>
              <a:t>ocorra</a:t>
            </a:r>
            <a:r>
              <a:rPr lang="en-US" b="1" dirty="0" smtClean="0"/>
              <a:t> entre pares,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colegas</a:t>
            </a:r>
            <a:r>
              <a:rPr lang="en-US" b="1" dirty="0" smtClean="0"/>
              <a:t> de </a:t>
            </a:r>
            <a:r>
              <a:rPr lang="en-US" b="1" dirty="0" err="1" smtClean="0"/>
              <a:t>classe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de </a:t>
            </a:r>
            <a:r>
              <a:rPr lang="en-US" b="1" dirty="0" err="1" smtClean="0"/>
              <a:t>trabalho</a:t>
            </a:r>
            <a:r>
              <a:rPr lang="en-US" b="1" dirty="0" smtClean="0"/>
              <a:t>.</a:t>
            </a:r>
          </a:p>
          <a:p>
            <a:pPr algn="just">
              <a:defRPr/>
            </a:pPr>
            <a:r>
              <a:rPr lang="en-US" dirty="0" smtClean="0"/>
              <a:t>O professor </a:t>
            </a:r>
            <a:r>
              <a:rPr lang="en-US" dirty="0" err="1" smtClean="0"/>
              <a:t>pode</a:t>
            </a:r>
            <a:r>
              <a:rPr lang="en-US" dirty="0" smtClean="0"/>
              <a:t>, </a:t>
            </a:r>
            <a:r>
              <a:rPr lang="en-US" dirty="0" err="1" smtClean="0"/>
              <a:t>então</a:t>
            </a:r>
            <a:r>
              <a:rPr lang="en-US" dirty="0" smtClean="0"/>
              <a:t>, </a:t>
            </a:r>
            <a:r>
              <a:rPr lang="en-US" dirty="0" err="1" smtClean="0"/>
              <a:t>sofrer</a:t>
            </a:r>
            <a:r>
              <a:rPr lang="en-US" dirty="0" smtClean="0"/>
              <a:t> outros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agressão</a:t>
            </a:r>
            <a:r>
              <a:rPr lang="en-US" dirty="0" smtClean="0"/>
              <a:t>, 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injúria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difamação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física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parte de um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alunos</a:t>
            </a:r>
            <a:r>
              <a:rPr lang="en-US" dirty="0" smtClean="0"/>
              <a:t>. </a:t>
            </a: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60261F-40A1-43FD-8278-9A4DEDDC282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39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É</a:t>
            </a:r>
            <a:r>
              <a:rPr lang="en-US" b="1" dirty="0" smtClean="0"/>
              <a:t> o bullying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ocorre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meios</a:t>
            </a:r>
            <a:r>
              <a:rPr lang="en-US" b="1" dirty="0" smtClean="0"/>
              <a:t> </a:t>
            </a:r>
            <a:r>
              <a:rPr lang="en-US" b="1" dirty="0" err="1" smtClean="0"/>
              <a:t>eletrônicos</a:t>
            </a:r>
            <a:r>
              <a:rPr lang="en-US" b="1" dirty="0" smtClean="0"/>
              <a:t>, com  </a:t>
            </a:r>
            <a:r>
              <a:rPr lang="en-US" b="1" dirty="0" err="1" smtClean="0"/>
              <a:t>mensagens</a:t>
            </a:r>
            <a:r>
              <a:rPr lang="en-US" b="1" dirty="0" smtClean="0"/>
              <a:t> </a:t>
            </a:r>
            <a:r>
              <a:rPr lang="en-US" b="1" dirty="0" err="1" smtClean="0"/>
              <a:t>difamatórias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ameaçadoras</a:t>
            </a:r>
            <a:r>
              <a:rPr lang="en-US" b="1" dirty="0" smtClean="0"/>
              <a:t> </a:t>
            </a:r>
            <a:r>
              <a:rPr lang="en-US" b="1" dirty="0" err="1" smtClean="0"/>
              <a:t>circulando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e-mails, sites, blogs (</a:t>
            </a:r>
            <a:r>
              <a:rPr lang="en-US" b="1" dirty="0" err="1" smtClean="0"/>
              <a:t>os</a:t>
            </a:r>
            <a:r>
              <a:rPr lang="en-US" b="1" dirty="0" smtClean="0"/>
              <a:t> </a:t>
            </a:r>
            <a:r>
              <a:rPr lang="en-US" b="1" dirty="0" err="1" smtClean="0"/>
              <a:t>diários</a:t>
            </a:r>
            <a:r>
              <a:rPr lang="en-US" b="1" dirty="0" smtClean="0"/>
              <a:t> </a:t>
            </a:r>
            <a:r>
              <a:rPr lang="en-US" b="1" dirty="0" err="1" smtClean="0"/>
              <a:t>virtuais</a:t>
            </a:r>
            <a:r>
              <a:rPr lang="en-US" b="1" dirty="0" smtClean="0"/>
              <a:t>), </a:t>
            </a:r>
            <a:r>
              <a:rPr lang="en-US" b="1" dirty="0" err="1" smtClean="0"/>
              <a:t>redes</a:t>
            </a:r>
            <a:r>
              <a:rPr lang="en-US" b="1" dirty="0" smtClean="0"/>
              <a:t> </a:t>
            </a:r>
            <a:r>
              <a:rPr lang="en-US" b="1" dirty="0" err="1" smtClean="0"/>
              <a:t>sociais</a:t>
            </a:r>
            <a:r>
              <a:rPr lang="en-US" b="1" dirty="0" smtClean="0"/>
              <a:t> e </a:t>
            </a:r>
            <a:r>
              <a:rPr lang="en-US" b="1" dirty="0" err="1" smtClean="0"/>
              <a:t>celulares</a:t>
            </a:r>
            <a:r>
              <a:rPr lang="en-US" dirty="0" smtClean="0"/>
              <a:t>.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quase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extensão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dizem</a:t>
            </a:r>
            <a:r>
              <a:rPr lang="en-US" dirty="0" smtClean="0"/>
              <a:t> e </a:t>
            </a:r>
            <a:r>
              <a:rPr lang="en-US" dirty="0" err="1" smtClean="0"/>
              <a:t>fazem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escola</a:t>
            </a:r>
            <a:r>
              <a:rPr lang="en-US" dirty="0" smtClean="0"/>
              <a:t>, mas com o </a:t>
            </a:r>
            <a:r>
              <a:rPr lang="en-US" dirty="0" err="1" smtClean="0"/>
              <a:t>agravante</a:t>
            </a:r>
            <a:r>
              <a:rPr lang="en-US" dirty="0" smtClean="0"/>
              <a:t> de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envolvidas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estão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a </a:t>
            </a:r>
            <a:r>
              <a:rPr lang="en-US" dirty="0" err="1" smtClean="0"/>
              <a:t>cara</a:t>
            </a:r>
            <a:r>
              <a:rPr lang="en-US" dirty="0" smtClean="0"/>
              <a:t>.</a:t>
            </a:r>
          </a:p>
          <a:p>
            <a:pPr algn="just">
              <a:defRPr/>
            </a:pPr>
            <a:r>
              <a:rPr lang="en-US" dirty="0" smtClean="0"/>
              <a:t>O </a:t>
            </a:r>
            <a:r>
              <a:rPr lang="en-US" dirty="0" err="1" smtClean="0"/>
              <a:t>anonimato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aumentar</a:t>
            </a:r>
            <a:r>
              <a:rPr lang="en-US" dirty="0" smtClean="0"/>
              <a:t> a </a:t>
            </a:r>
            <a:r>
              <a:rPr lang="en-US" dirty="0" err="1" smtClean="0"/>
              <a:t>crueldade</a:t>
            </a:r>
            <a:r>
              <a:rPr lang="en-US" dirty="0" smtClean="0"/>
              <a:t> dos </a:t>
            </a:r>
            <a:r>
              <a:rPr lang="en-US" dirty="0" err="1" smtClean="0"/>
              <a:t>comentários</a:t>
            </a:r>
            <a:r>
              <a:rPr lang="en-US" dirty="0" smtClean="0"/>
              <a:t> e das </a:t>
            </a:r>
            <a:r>
              <a:rPr lang="en-US" dirty="0" err="1" smtClean="0"/>
              <a:t>ameaças</a:t>
            </a:r>
            <a:r>
              <a:rPr lang="en-US" dirty="0" smtClean="0"/>
              <a:t> 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efeitos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tão</a:t>
            </a:r>
            <a:r>
              <a:rPr lang="en-US" dirty="0" smtClean="0"/>
              <a:t> graves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piores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EADE981-F61E-47A7-A689-BB5C69DC343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5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tormento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agressão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internet </a:t>
            </a:r>
            <a:r>
              <a:rPr lang="en-US" dirty="0" err="1" smtClean="0"/>
              <a:t>faz</a:t>
            </a:r>
            <a:r>
              <a:rPr lang="en-US" dirty="0" smtClean="0"/>
              <a:t> com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criança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o </a:t>
            </a:r>
            <a:r>
              <a:rPr lang="en-US" dirty="0" err="1" smtClean="0"/>
              <a:t>adolescente</a:t>
            </a:r>
            <a:r>
              <a:rPr lang="en-US" dirty="0" smtClean="0"/>
              <a:t> </a:t>
            </a:r>
            <a:r>
              <a:rPr lang="en-US" dirty="0" err="1" smtClean="0"/>
              <a:t>humilhado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se </a:t>
            </a:r>
            <a:r>
              <a:rPr lang="en-US" dirty="0" err="1" smtClean="0"/>
              <a:t>sinta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seguro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</a:t>
            </a:r>
            <a:r>
              <a:rPr lang="en-US" dirty="0" err="1" smtClean="0"/>
              <a:t>algum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algum</a:t>
            </a:r>
            <a:r>
              <a:rPr lang="en-US" dirty="0" smtClean="0"/>
              <a:t>.</a:t>
            </a:r>
          </a:p>
          <a:p>
            <a:pPr algn="just">
              <a:defRPr/>
            </a:pPr>
            <a:endParaRPr lang="pt-BR" b="1" dirty="0" smtClean="0">
              <a:ea typeface="+mn-ea"/>
            </a:endParaRPr>
          </a:p>
          <a:p>
            <a:pPr algn="just">
              <a:defRPr/>
            </a:pP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err="1" smtClean="0">
                <a:solidFill>
                  <a:srgbClr val="FFFF00"/>
                </a:solidFill>
              </a:rPr>
              <a:t>Esses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estudantes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não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percebem</a:t>
            </a:r>
            <a:r>
              <a:rPr lang="en-US" dirty="0" smtClean="0">
                <a:solidFill>
                  <a:srgbClr val="FFFF00"/>
                </a:solidFill>
              </a:rPr>
              <a:t> as </a:t>
            </a:r>
            <a:r>
              <a:rPr lang="en-US" dirty="0" err="1" smtClean="0">
                <a:solidFill>
                  <a:srgbClr val="FFFF00"/>
                </a:solidFill>
              </a:rPr>
              <a:t>armadilhas</a:t>
            </a:r>
            <a:r>
              <a:rPr lang="en-US" dirty="0" smtClean="0">
                <a:solidFill>
                  <a:srgbClr val="FFFF00"/>
                </a:solidFill>
              </a:rPr>
              <a:t> dos </a:t>
            </a:r>
            <a:r>
              <a:rPr lang="en-US" dirty="0" err="1" smtClean="0">
                <a:solidFill>
                  <a:srgbClr val="FFFF00"/>
                </a:solidFill>
              </a:rPr>
              <a:t>relacionamentos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digitais</a:t>
            </a:r>
            <a:r>
              <a:rPr lang="en-US" dirty="0" smtClean="0">
                <a:solidFill>
                  <a:srgbClr val="FFFF00"/>
                </a:solidFill>
              </a:rPr>
              <a:t>. Para </a:t>
            </a:r>
            <a:r>
              <a:rPr lang="en-US" dirty="0" err="1" smtClean="0">
                <a:solidFill>
                  <a:srgbClr val="FFFF00"/>
                </a:solidFill>
              </a:rPr>
              <a:t>eles</a:t>
            </a:r>
            <a:r>
              <a:rPr lang="en-US" dirty="0" smtClean="0">
                <a:solidFill>
                  <a:srgbClr val="FFFF00"/>
                </a:solidFill>
              </a:rPr>
              <a:t>, é </a:t>
            </a:r>
            <a:r>
              <a:rPr lang="en-US" dirty="0" err="1" smtClean="0">
                <a:solidFill>
                  <a:srgbClr val="FFFF00"/>
                </a:solidFill>
              </a:rPr>
              <a:t>tudo</a:t>
            </a:r>
            <a:r>
              <a:rPr lang="en-US" dirty="0" smtClean="0">
                <a:solidFill>
                  <a:srgbClr val="FFFF00"/>
                </a:solidFill>
              </a:rPr>
              <a:t> real, </a:t>
            </a:r>
            <a:r>
              <a:rPr lang="en-US" dirty="0" err="1" smtClean="0">
                <a:solidFill>
                  <a:srgbClr val="FFFF00"/>
                </a:solidFill>
              </a:rPr>
              <a:t>como</a:t>
            </a:r>
            <a:r>
              <a:rPr lang="en-US" dirty="0" smtClean="0">
                <a:solidFill>
                  <a:srgbClr val="FFFF00"/>
                </a:solidFill>
              </a:rPr>
              <a:t> se fosse do </a:t>
            </a:r>
            <a:r>
              <a:rPr lang="en-US" dirty="0" err="1" smtClean="0">
                <a:solidFill>
                  <a:srgbClr val="FFFF00"/>
                </a:solidFill>
              </a:rPr>
              <a:t>jeito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tradicional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tanto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para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fazer</a:t>
            </a:r>
            <a:r>
              <a:rPr lang="en-US" dirty="0" smtClean="0">
                <a:solidFill>
                  <a:srgbClr val="FFFF00"/>
                </a:solidFill>
              </a:rPr>
              <a:t> amigos </a:t>
            </a:r>
            <a:r>
              <a:rPr lang="en-US" dirty="0" err="1" smtClean="0">
                <a:solidFill>
                  <a:srgbClr val="FFFF00"/>
                </a:solidFill>
              </a:rPr>
              <a:t>como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para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comprar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aprender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combinar</a:t>
            </a:r>
            <a:r>
              <a:rPr lang="en-US" dirty="0" smtClean="0">
                <a:solidFill>
                  <a:srgbClr val="FFFF00"/>
                </a:solidFill>
              </a:rPr>
              <a:t> um </a:t>
            </a:r>
            <a:r>
              <a:rPr lang="en-US" dirty="0" err="1" smtClean="0">
                <a:solidFill>
                  <a:srgbClr val="FFFF00"/>
                </a:solidFill>
              </a:rPr>
              <a:t>passeio</a:t>
            </a:r>
            <a:r>
              <a:rPr lang="en-US" dirty="0" smtClean="0">
                <a:solidFill>
                  <a:srgbClr val="FFFF00"/>
                </a:solidFill>
              </a:rPr>
              <a:t>.“</a:t>
            </a:r>
            <a:r>
              <a:rPr lang="en-US" dirty="0" smtClean="0"/>
              <a:t>Marcelo </a:t>
            </a:r>
            <a:r>
              <a:rPr lang="en-US" dirty="0" err="1" smtClean="0"/>
              <a:t>Coutinho</a:t>
            </a:r>
            <a:r>
              <a:rPr lang="en-US" dirty="0" smtClean="0"/>
              <a:t> - FGV</a:t>
            </a:r>
          </a:p>
          <a:p>
            <a:pPr algn="just"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0E11D5B-ACE6-4BCB-98F4-12C41A781BA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08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Mesmo</a:t>
            </a:r>
            <a:r>
              <a:rPr lang="en-US" b="1" dirty="0" smtClean="0"/>
              <a:t> virtual, o </a:t>
            </a:r>
            <a:r>
              <a:rPr lang="en-US" b="1" dirty="0" err="1" smtClean="0"/>
              <a:t>cyberbulling</a:t>
            </a:r>
            <a:r>
              <a:rPr lang="en-US" b="1" dirty="0" smtClean="0"/>
              <a:t> </a:t>
            </a:r>
            <a:r>
              <a:rPr lang="en-US" b="1" dirty="0" err="1" smtClean="0"/>
              <a:t>precisa</a:t>
            </a:r>
            <a:r>
              <a:rPr lang="en-US" b="1" dirty="0" smtClean="0"/>
              <a:t> </a:t>
            </a:r>
            <a:r>
              <a:rPr lang="en-US" b="1" dirty="0" err="1" smtClean="0"/>
              <a:t>receber</a:t>
            </a:r>
            <a:r>
              <a:rPr lang="en-US" b="1" dirty="0" smtClean="0"/>
              <a:t> o </a:t>
            </a:r>
            <a:r>
              <a:rPr lang="en-US" b="1" dirty="0" err="1" smtClean="0"/>
              <a:t>mesmo</a:t>
            </a:r>
            <a:r>
              <a:rPr lang="en-US" b="1" dirty="0" smtClean="0"/>
              <a:t> </a:t>
            </a:r>
            <a:r>
              <a:rPr lang="en-US" b="1" dirty="0" err="1" smtClean="0"/>
              <a:t>cuidado</a:t>
            </a:r>
            <a:r>
              <a:rPr lang="en-US" b="1" dirty="0" smtClean="0"/>
              <a:t> </a:t>
            </a:r>
            <a:r>
              <a:rPr lang="en-US" b="1" dirty="0" err="1" smtClean="0"/>
              <a:t>preventivo</a:t>
            </a:r>
            <a:r>
              <a:rPr lang="en-US" b="1" dirty="0" smtClean="0"/>
              <a:t> do bullying e a </a:t>
            </a:r>
            <a:r>
              <a:rPr lang="en-US" b="1" dirty="0" err="1" smtClean="0"/>
              <a:t>dimensão</a:t>
            </a:r>
            <a:r>
              <a:rPr lang="en-US" b="1" dirty="0" smtClean="0"/>
              <a:t> dos </a:t>
            </a:r>
            <a:r>
              <a:rPr lang="en-US" b="1" dirty="0" err="1" smtClean="0"/>
              <a:t>seus</a:t>
            </a:r>
            <a:r>
              <a:rPr lang="en-US" b="1" dirty="0" smtClean="0"/>
              <a:t> </a:t>
            </a:r>
            <a:r>
              <a:rPr lang="en-US" b="1" dirty="0" err="1" smtClean="0"/>
              <a:t>efeitos</a:t>
            </a:r>
            <a:r>
              <a:rPr lang="en-US" b="1" dirty="0" smtClean="0"/>
              <a:t> </a:t>
            </a:r>
            <a:r>
              <a:rPr lang="en-US" b="1" dirty="0" err="1" smtClean="0"/>
              <a:t>deve</a:t>
            </a:r>
            <a:r>
              <a:rPr lang="en-US" b="1" dirty="0" smtClean="0"/>
              <a:t> </a:t>
            </a:r>
            <a:r>
              <a:rPr lang="en-US" b="1" dirty="0" err="1" smtClean="0"/>
              <a:t>sempre</a:t>
            </a:r>
            <a:r>
              <a:rPr lang="en-US" b="1" dirty="0" smtClean="0"/>
              <a:t> </a:t>
            </a:r>
            <a:r>
              <a:rPr lang="en-US" b="1" dirty="0" err="1" smtClean="0"/>
              <a:t>ser</a:t>
            </a:r>
            <a:r>
              <a:rPr lang="en-US" b="1" dirty="0" smtClean="0"/>
              <a:t> </a:t>
            </a:r>
            <a:r>
              <a:rPr lang="en-US" b="1" dirty="0" err="1" smtClean="0"/>
              <a:t>abordada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se </a:t>
            </a:r>
            <a:r>
              <a:rPr lang="en-US" b="1" dirty="0" err="1" smtClean="0"/>
              <a:t>evitar</a:t>
            </a:r>
            <a:r>
              <a:rPr lang="en-US" b="1" dirty="0" smtClean="0"/>
              <a:t> a </a:t>
            </a:r>
            <a:r>
              <a:rPr lang="en-US" b="1" dirty="0" err="1" smtClean="0"/>
              <a:t>agressão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internet.</a:t>
            </a:r>
            <a:r>
              <a:rPr lang="en-US" dirty="0" smtClean="0"/>
              <a:t> </a:t>
            </a:r>
            <a:r>
              <a:rPr lang="en-US" dirty="0" err="1" smtClean="0"/>
              <a:t>Trabalhar</a:t>
            </a:r>
            <a:r>
              <a:rPr lang="en-US" dirty="0" smtClean="0"/>
              <a:t> com a </a:t>
            </a:r>
            <a:r>
              <a:rPr lang="en-US" dirty="0" err="1" smtClean="0"/>
              <a:t>ideia</a:t>
            </a:r>
            <a:r>
              <a:rPr lang="en-US" dirty="0" smtClean="0"/>
              <a:t> de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se </a:t>
            </a:r>
            <a:r>
              <a:rPr lang="en-US" dirty="0" err="1" smtClean="0"/>
              <a:t>consegue</a:t>
            </a:r>
            <a:r>
              <a:rPr lang="en-US" dirty="0" smtClean="0"/>
              <a:t> </a:t>
            </a:r>
            <a:r>
              <a:rPr lang="en-US" dirty="0" err="1" smtClean="0"/>
              <a:t>tirar</a:t>
            </a:r>
            <a:r>
              <a:rPr lang="en-US" dirty="0" smtClean="0"/>
              <a:t> do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aquilo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rede</a:t>
            </a:r>
            <a:r>
              <a:rPr lang="en-US" dirty="0" smtClean="0"/>
              <a:t> </a:t>
            </a:r>
            <a:r>
              <a:rPr lang="en-US" dirty="0" err="1" smtClean="0"/>
              <a:t>dá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turma</a:t>
            </a:r>
            <a:r>
              <a:rPr lang="en-US" dirty="0" smtClean="0"/>
              <a:t> a </a:t>
            </a:r>
            <a:r>
              <a:rPr lang="en-US" dirty="0" err="1" smtClean="0"/>
              <a:t>noção</a:t>
            </a:r>
            <a:r>
              <a:rPr lang="en-US" dirty="0" smtClean="0"/>
              <a:t> de </a:t>
            </a:r>
            <a:r>
              <a:rPr lang="en-US" dirty="0" err="1" smtClean="0"/>
              <a:t>como</a:t>
            </a:r>
            <a:r>
              <a:rPr lang="en-US" dirty="0" smtClean="0"/>
              <a:t> as </a:t>
            </a:r>
            <a:r>
              <a:rPr lang="en-US" dirty="0" err="1" smtClean="0"/>
              <a:t>piadas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as </a:t>
            </a:r>
            <a:r>
              <a:rPr lang="en-US" dirty="0" err="1" smtClean="0"/>
              <a:t>provocações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inofensivas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173126-AC93-47E4-B8A4-D4F25214D949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39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err="1" smtClean="0"/>
              <a:t>Caso</a:t>
            </a:r>
            <a:r>
              <a:rPr lang="en-US" dirty="0" smtClean="0"/>
              <a:t> o bullying </a:t>
            </a:r>
            <a:r>
              <a:rPr lang="en-US" dirty="0" err="1" smtClean="0"/>
              <a:t>ocorra</a:t>
            </a:r>
            <a:r>
              <a:rPr lang="en-US" dirty="0" smtClean="0"/>
              <a:t>,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preciso</a:t>
            </a:r>
            <a:r>
              <a:rPr lang="en-US" dirty="0" smtClean="0"/>
              <a:t> </a:t>
            </a:r>
            <a:r>
              <a:rPr lang="en-US" dirty="0" err="1" smtClean="0"/>
              <a:t>deixar</a:t>
            </a:r>
            <a:r>
              <a:rPr lang="en-US" dirty="0" smtClean="0"/>
              <a:t> </a:t>
            </a:r>
            <a:r>
              <a:rPr lang="en-US" dirty="0" err="1" smtClean="0"/>
              <a:t>evidente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crianças</a:t>
            </a:r>
            <a:r>
              <a:rPr lang="en-US" dirty="0" smtClean="0"/>
              <a:t> e </a:t>
            </a:r>
            <a:r>
              <a:rPr lang="en-US" dirty="0" err="1" smtClean="0"/>
              <a:t>adolescentes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confiar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adultos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cercam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contar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casos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medo</a:t>
            </a:r>
            <a:r>
              <a:rPr lang="en-US" dirty="0" smtClean="0"/>
              <a:t> de </a:t>
            </a:r>
            <a:r>
              <a:rPr lang="en-US" dirty="0" err="1" smtClean="0"/>
              <a:t>represálias</a:t>
            </a:r>
            <a:r>
              <a:rPr lang="en-US" dirty="0" smtClean="0"/>
              <a:t>, </a:t>
            </a:r>
            <a:r>
              <a:rPr lang="en-US" dirty="0" err="1" smtClean="0"/>
              <a:t>como</a:t>
            </a:r>
            <a:r>
              <a:rPr lang="en-US" dirty="0" smtClean="0"/>
              <a:t> a </a:t>
            </a:r>
            <a:r>
              <a:rPr lang="en-US" dirty="0" err="1" smtClean="0"/>
              <a:t>proibição</a:t>
            </a:r>
            <a:r>
              <a:rPr lang="en-US" dirty="0" smtClean="0"/>
              <a:t> de </a:t>
            </a:r>
            <a:r>
              <a:rPr lang="en-US" dirty="0" err="1" smtClean="0"/>
              <a:t>redes</a:t>
            </a:r>
            <a:r>
              <a:rPr lang="en-US" dirty="0" smtClean="0"/>
              <a:t> </a:t>
            </a:r>
            <a:r>
              <a:rPr lang="en-US" dirty="0" err="1" smtClean="0"/>
              <a:t>sociais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celulares</a:t>
            </a:r>
            <a:r>
              <a:rPr lang="en-US" dirty="0" smtClean="0"/>
              <a:t>,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terão</a:t>
            </a:r>
            <a:r>
              <a:rPr lang="en-US" dirty="0" smtClean="0"/>
              <a:t> a </a:t>
            </a:r>
            <a:r>
              <a:rPr lang="en-US" dirty="0" err="1" smtClean="0"/>
              <a:t>certeza</a:t>
            </a:r>
            <a:r>
              <a:rPr lang="en-US" dirty="0" smtClean="0"/>
              <a:t> de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vão</a:t>
            </a:r>
            <a:r>
              <a:rPr lang="en-US" dirty="0" smtClean="0"/>
              <a:t> </a:t>
            </a:r>
            <a:r>
              <a:rPr lang="en-US" dirty="0" err="1" smtClean="0"/>
              <a:t>encontrar</a:t>
            </a:r>
            <a:r>
              <a:rPr lang="en-US" dirty="0" smtClean="0"/>
              <a:t> </a:t>
            </a:r>
            <a:r>
              <a:rPr lang="en-US" dirty="0" err="1" smtClean="0"/>
              <a:t>ajuda</a:t>
            </a:r>
            <a:r>
              <a:rPr lang="en-US" dirty="0" smtClean="0"/>
              <a:t>. 'Mas,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vezes</a:t>
            </a:r>
            <a:r>
              <a:rPr lang="en-US" dirty="0" smtClean="0"/>
              <a:t>, as </a:t>
            </a:r>
            <a:r>
              <a:rPr lang="en-US" dirty="0" err="1" smtClean="0"/>
              <a:t>crianças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recorrem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adultos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acham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problema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piorar</a:t>
            </a:r>
            <a:r>
              <a:rPr lang="en-US" dirty="0" smtClean="0"/>
              <a:t> com a </a:t>
            </a:r>
            <a:r>
              <a:rPr lang="en-US" dirty="0" err="1" smtClean="0"/>
              <a:t>intervenção</a:t>
            </a:r>
            <a:r>
              <a:rPr lang="en-US" dirty="0" smtClean="0"/>
              <a:t> </a:t>
            </a:r>
            <a:r>
              <a:rPr lang="en-US" dirty="0" err="1" smtClean="0"/>
              <a:t>punitiva</a:t>
            </a:r>
            <a:r>
              <a:rPr lang="en-US" dirty="0" smtClean="0"/>
              <a:t>.</a:t>
            </a:r>
          </a:p>
          <a:p>
            <a:pPr algn="just">
              <a:defRPr/>
            </a:pPr>
            <a:endParaRPr lang="en-US" b="1" dirty="0" smtClean="0">
              <a:ea typeface="+mn-ea"/>
            </a:endParaRPr>
          </a:p>
          <a:p>
            <a:pPr algn="just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''O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que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chamam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de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brincadeira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pode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destruir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a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vida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do outro. É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também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responsabilidade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da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escola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abrir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espaço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para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discutir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 o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fenômeno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rebuchet MS" charset="0"/>
              </a:rPr>
              <a:t>'‘ - </a:t>
            </a:r>
            <a:r>
              <a:rPr lang="en-US" dirty="0" err="1" smtClean="0"/>
              <a:t>Telma</a:t>
            </a:r>
            <a:r>
              <a:rPr lang="en-US" dirty="0" smtClean="0"/>
              <a:t> </a:t>
            </a:r>
            <a:r>
              <a:rPr lang="en-US" dirty="0" err="1" smtClean="0"/>
              <a:t>Vinha</a:t>
            </a:r>
            <a:r>
              <a:rPr lang="en-US" dirty="0" smtClean="0"/>
              <a:t> - UNICAMP</a:t>
            </a:r>
          </a:p>
          <a:p>
            <a:pPr algn="just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Trebuchet MS" charset="0"/>
            </a:endParaRP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E167FF-79ED-4507-9080-003985042FD2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9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palavra</a:t>
            </a:r>
            <a:r>
              <a:rPr lang="en-US" dirty="0" smtClean="0"/>
              <a:t> é </a:t>
            </a:r>
            <a:r>
              <a:rPr lang="en-US" dirty="0" err="1" smtClean="0"/>
              <a:t>essa</a:t>
            </a:r>
            <a:r>
              <a:rPr lang="en-US" dirty="0" smtClean="0"/>
              <a:t>?</a:t>
            </a: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71B6A6-709B-4249-A80A-340FAD93E888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41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B005B1-2880-4DA0-B4DC-5C0DE1E5DBB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8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surgir</a:t>
            </a:r>
            <a:r>
              <a:rPr lang="en-US" b="1" dirty="0" smtClean="0"/>
              <a:t> </a:t>
            </a:r>
            <a:r>
              <a:rPr lang="en-US" b="1" dirty="0" err="1" smtClean="0"/>
              <a:t>uma</a:t>
            </a:r>
            <a:r>
              <a:rPr lang="en-US" b="1" dirty="0" smtClean="0"/>
              <a:t> </a:t>
            </a:r>
            <a:r>
              <a:rPr lang="en-US" b="1" dirty="0" err="1" smtClean="0"/>
              <a:t>situação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sala</a:t>
            </a:r>
            <a:r>
              <a:rPr lang="en-US" b="1" dirty="0" smtClean="0"/>
              <a:t>, a </a:t>
            </a:r>
            <a:r>
              <a:rPr lang="en-US" b="1" dirty="0" err="1" smtClean="0"/>
              <a:t>intervenção</a:t>
            </a:r>
            <a:r>
              <a:rPr lang="en-US" b="1" dirty="0" smtClean="0"/>
              <a:t> </a:t>
            </a:r>
            <a:r>
              <a:rPr lang="en-US" b="1" dirty="0" err="1" smtClean="0"/>
              <a:t>deve</a:t>
            </a:r>
            <a:r>
              <a:rPr lang="en-US" b="1" dirty="0" smtClean="0"/>
              <a:t> </a:t>
            </a:r>
            <a:r>
              <a:rPr lang="en-US" b="1" dirty="0" err="1" smtClean="0"/>
              <a:t>ser</a:t>
            </a:r>
            <a:r>
              <a:rPr lang="en-US" b="1" dirty="0" smtClean="0"/>
              <a:t> </a:t>
            </a:r>
            <a:r>
              <a:rPr lang="en-US" b="1" dirty="0" err="1" smtClean="0"/>
              <a:t>imediata</a:t>
            </a:r>
            <a:r>
              <a:rPr lang="en-US" b="1" dirty="0" smtClean="0"/>
              <a:t>.</a:t>
            </a:r>
            <a:r>
              <a:rPr lang="en-US" dirty="0" smtClean="0"/>
              <a:t> </a:t>
            </a:r>
          </a:p>
          <a:p>
            <a:pPr algn="just">
              <a:defRPr/>
            </a:pPr>
            <a:r>
              <a:rPr lang="en-US" dirty="0" smtClean="0"/>
              <a:t>Se </a:t>
            </a:r>
            <a:r>
              <a:rPr lang="en-US" dirty="0" err="1" smtClean="0"/>
              <a:t>algo</a:t>
            </a:r>
            <a:r>
              <a:rPr lang="en-US" dirty="0" smtClean="0"/>
              <a:t> </a:t>
            </a:r>
            <a:r>
              <a:rPr lang="en-US" dirty="0" err="1" smtClean="0"/>
              <a:t>ocorre</a:t>
            </a:r>
            <a:r>
              <a:rPr lang="en-US" dirty="0" smtClean="0"/>
              <a:t> e </a:t>
            </a:r>
            <a:r>
              <a:rPr lang="en-US" dirty="0" err="1" smtClean="0"/>
              <a:t>você</a:t>
            </a:r>
            <a:r>
              <a:rPr lang="en-US" dirty="0" smtClean="0"/>
              <a:t> se </a:t>
            </a:r>
            <a:r>
              <a:rPr lang="en-US" dirty="0" err="1" smtClean="0"/>
              <a:t>omite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mesmo</a:t>
            </a:r>
            <a:r>
              <a:rPr lang="en-US" dirty="0" smtClean="0"/>
              <a:t> </a:t>
            </a:r>
            <a:r>
              <a:rPr lang="en-US" dirty="0" err="1" smtClean="0"/>
              <a:t>dá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risadinha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causa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piada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 um </a:t>
            </a:r>
            <a:r>
              <a:rPr lang="en-US" dirty="0" err="1" smtClean="0"/>
              <a:t>comentário</a:t>
            </a:r>
            <a:r>
              <a:rPr lang="en-US" dirty="0" smtClean="0"/>
              <a:t>,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caminho</a:t>
            </a:r>
            <a:r>
              <a:rPr lang="en-US" dirty="0" smtClean="0"/>
              <a:t> </a:t>
            </a:r>
            <a:r>
              <a:rPr lang="en-US" dirty="0" err="1" smtClean="0"/>
              <a:t>errado</a:t>
            </a:r>
            <a:r>
              <a:rPr lang="en-US" dirty="0" smtClean="0"/>
              <a:t>.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o </a:t>
            </a:r>
            <a:r>
              <a:rPr lang="en-US" dirty="0" err="1" smtClean="0"/>
              <a:t>primeiro</a:t>
            </a:r>
            <a:r>
              <a:rPr lang="en-US" dirty="0" smtClean="0"/>
              <a:t> a </a:t>
            </a:r>
            <a:r>
              <a:rPr lang="en-US" dirty="0" err="1" smtClean="0"/>
              <a:t>mostrar</a:t>
            </a:r>
            <a:r>
              <a:rPr lang="en-US" dirty="0" smtClean="0"/>
              <a:t> </a:t>
            </a:r>
            <a:r>
              <a:rPr lang="en-US" dirty="0" err="1" smtClean="0"/>
              <a:t>respeito</a:t>
            </a:r>
            <a:r>
              <a:rPr lang="en-US" dirty="0" smtClean="0"/>
              <a:t> e </a:t>
            </a:r>
            <a:r>
              <a:rPr lang="en-US" dirty="0" err="1" smtClean="0"/>
              <a:t>dar</a:t>
            </a:r>
            <a:r>
              <a:rPr lang="en-US" dirty="0" smtClean="0"/>
              <a:t> o </a:t>
            </a:r>
            <a:r>
              <a:rPr lang="en-US" dirty="0" err="1" smtClean="0"/>
              <a:t>exemplo</a:t>
            </a:r>
            <a:r>
              <a:rPr lang="en-US" dirty="0" smtClean="0"/>
              <a:t>!</a:t>
            </a:r>
            <a:endParaRPr lang="pt-BR" b="1" dirty="0" smtClean="0"/>
          </a:p>
          <a:p>
            <a:pPr algn="just">
              <a:defRPr/>
            </a:pPr>
            <a:endParaRPr lang="en-US" dirty="0" smtClean="0"/>
          </a:p>
          <a:p>
            <a:pPr algn="just">
              <a:defRPr/>
            </a:pPr>
            <a:r>
              <a:rPr lang="en-US" dirty="0" smtClean="0"/>
              <a:t>Claro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existem</a:t>
            </a:r>
            <a:r>
              <a:rPr lang="en-US" dirty="0" smtClean="0"/>
              <a:t> as </a:t>
            </a:r>
            <a:r>
              <a:rPr lang="en-US" dirty="0" err="1" smtClean="0"/>
              <a:t>brincadeiras</a:t>
            </a:r>
            <a:r>
              <a:rPr lang="en-US" dirty="0" smtClean="0"/>
              <a:t> entre </a:t>
            </a:r>
            <a:r>
              <a:rPr lang="en-US" dirty="0" err="1" smtClean="0"/>
              <a:t>colegas</a:t>
            </a:r>
            <a:r>
              <a:rPr lang="en-US" dirty="0" smtClean="0"/>
              <a:t> no </a:t>
            </a:r>
            <a:r>
              <a:rPr lang="en-US" dirty="0" err="1" smtClean="0"/>
              <a:t>ambiente</a:t>
            </a:r>
            <a:r>
              <a:rPr lang="en-US" dirty="0" smtClean="0"/>
              <a:t> escolar. Mas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necessário</a:t>
            </a:r>
            <a:r>
              <a:rPr lang="en-US" dirty="0" smtClean="0"/>
              <a:t> </a:t>
            </a:r>
            <a:r>
              <a:rPr lang="en-US" dirty="0" err="1" smtClean="0"/>
              <a:t>distinguir</a:t>
            </a:r>
            <a:r>
              <a:rPr lang="en-US" dirty="0" smtClean="0"/>
              <a:t> o </a:t>
            </a:r>
            <a:r>
              <a:rPr lang="en-US" dirty="0" err="1" smtClean="0"/>
              <a:t>limiar</a:t>
            </a:r>
            <a:r>
              <a:rPr lang="en-US" dirty="0" smtClean="0"/>
              <a:t> entre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piada</a:t>
            </a:r>
            <a:r>
              <a:rPr lang="en-US" dirty="0" smtClean="0"/>
              <a:t> </a:t>
            </a:r>
            <a:r>
              <a:rPr lang="en-US" dirty="0" err="1" smtClean="0"/>
              <a:t>aceitável</a:t>
            </a:r>
            <a:r>
              <a:rPr lang="en-US" dirty="0" smtClean="0"/>
              <a:t> 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agressão</a:t>
            </a:r>
            <a:r>
              <a:rPr lang="en-US" dirty="0" smtClean="0"/>
              <a:t>. </a:t>
            </a:r>
            <a:r>
              <a:rPr lang="en-US" dirty="0" err="1" smtClean="0"/>
              <a:t>Isso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tão</a:t>
            </a:r>
            <a:r>
              <a:rPr lang="en-US" dirty="0" smtClean="0"/>
              <a:t> </a:t>
            </a:r>
            <a:r>
              <a:rPr lang="en-US" dirty="0" err="1" smtClean="0"/>
              <a:t>difícil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parece</a:t>
            </a:r>
            <a:r>
              <a:rPr lang="en-US" dirty="0" smtClean="0"/>
              <a:t>. </a:t>
            </a:r>
            <a:r>
              <a:rPr lang="en-US" dirty="0" err="1" smtClean="0"/>
              <a:t>Basta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você</a:t>
            </a:r>
            <a:r>
              <a:rPr lang="en-US" dirty="0" smtClean="0"/>
              <a:t> se </a:t>
            </a:r>
            <a:r>
              <a:rPr lang="en-US" dirty="0" err="1" smtClean="0"/>
              <a:t>coloque</a:t>
            </a:r>
            <a:r>
              <a:rPr lang="en-US" dirty="0" smtClean="0"/>
              <a:t> no </a:t>
            </a:r>
            <a:r>
              <a:rPr lang="en-US" dirty="0" err="1" smtClean="0"/>
              <a:t>lugar</a:t>
            </a:r>
            <a:r>
              <a:rPr lang="en-US" dirty="0" smtClean="0"/>
              <a:t> da </a:t>
            </a:r>
            <a:r>
              <a:rPr lang="en-US" dirty="0" err="1" smtClean="0"/>
              <a:t>vítima</a:t>
            </a:r>
            <a:r>
              <a:rPr lang="en-US" dirty="0" smtClean="0"/>
              <a:t>. O </a:t>
            </a:r>
            <a:r>
              <a:rPr lang="en-US" dirty="0" err="1" smtClean="0"/>
              <a:t>apelido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engraçado</a:t>
            </a:r>
            <a:r>
              <a:rPr lang="en-US" dirty="0" smtClean="0"/>
              <a:t>? Mas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me </a:t>
            </a:r>
            <a:r>
              <a:rPr lang="en-US" dirty="0" err="1" smtClean="0"/>
              <a:t>sentiria</a:t>
            </a:r>
            <a:r>
              <a:rPr lang="en-US" dirty="0" smtClean="0"/>
              <a:t> se fosse </a:t>
            </a:r>
            <a:r>
              <a:rPr lang="en-US" dirty="0" err="1" smtClean="0"/>
              <a:t>chamado</a:t>
            </a:r>
            <a:r>
              <a:rPr lang="en-US" dirty="0" smtClean="0"/>
              <a:t> </a:t>
            </a:r>
            <a:r>
              <a:rPr lang="en-US" dirty="0" err="1" smtClean="0"/>
              <a:t>assim</a:t>
            </a:r>
            <a:r>
              <a:rPr lang="en-US" dirty="0" smtClean="0"/>
              <a:t>?</a:t>
            </a:r>
            <a:endParaRPr lang="pt-BR" b="1" dirty="0">
              <a:ea typeface="+mn-ea"/>
            </a:endParaRPr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F5F3A1-D7BA-4530-AE5C-EAFAD3036B9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07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err="1" smtClean="0"/>
              <a:t>Quando</a:t>
            </a:r>
            <a:r>
              <a:rPr lang="en-US" dirty="0" smtClean="0"/>
              <a:t> um </a:t>
            </a:r>
            <a:r>
              <a:rPr lang="en-US" dirty="0" err="1" smtClean="0"/>
              <a:t>estudante</a:t>
            </a:r>
            <a:r>
              <a:rPr lang="en-US" dirty="0" smtClean="0"/>
              <a:t> </a:t>
            </a:r>
            <a:r>
              <a:rPr lang="en-US" dirty="0" err="1" smtClean="0"/>
              <a:t>reclamar</a:t>
            </a:r>
            <a:r>
              <a:rPr lang="en-US" dirty="0" smtClean="0"/>
              <a:t> de </a:t>
            </a:r>
            <a:r>
              <a:rPr lang="en-US" dirty="0" err="1" smtClean="0"/>
              <a:t>algo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bullying, </a:t>
            </a:r>
            <a:r>
              <a:rPr lang="en-US" dirty="0" err="1" smtClean="0"/>
              <a:t>procurar</a:t>
            </a:r>
            <a:r>
              <a:rPr lang="en-US" dirty="0" smtClean="0"/>
              <a:t> </a:t>
            </a:r>
            <a:r>
              <a:rPr lang="en-US" dirty="0" err="1" smtClean="0"/>
              <a:t>imediatamente</a:t>
            </a:r>
            <a:r>
              <a:rPr lang="en-US" dirty="0" smtClean="0"/>
              <a:t> a </a:t>
            </a:r>
            <a:r>
              <a:rPr lang="en-US" dirty="0" err="1" smtClean="0"/>
              <a:t>direção</a:t>
            </a:r>
            <a:r>
              <a:rPr lang="en-US" dirty="0" smtClean="0"/>
              <a:t> da </a:t>
            </a:r>
            <a:r>
              <a:rPr lang="en-US" dirty="0" err="1" smtClean="0"/>
              <a:t>escola</a:t>
            </a:r>
            <a:r>
              <a:rPr lang="en-US" dirty="0" smtClean="0"/>
              <a:t>.</a:t>
            </a:r>
          </a:p>
          <a:p>
            <a:pPr algn="just">
              <a:defRPr/>
            </a:pPr>
            <a:r>
              <a:rPr lang="en-US" b="1" dirty="0" err="1" smtClean="0"/>
              <a:t>Deve</a:t>
            </a:r>
            <a:r>
              <a:rPr lang="en-US" b="1" dirty="0" smtClean="0"/>
              <a:t>-se </a:t>
            </a:r>
            <a:r>
              <a:rPr lang="en-US" b="1" dirty="0" err="1" smtClean="0"/>
              <a:t>mostrar</a:t>
            </a:r>
            <a:r>
              <a:rPr lang="en-US" b="1" dirty="0" smtClean="0"/>
              <a:t> </a:t>
            </a:r>
            <a:r>
              <a:rPr lang="en-US" b="1" dirty="0" err="1" smtClean="0"/>
              <a:t>aos</a:t>
            </a:r>
            <a:r>
              <a:rPr lang="en-US" b="1" dirty="0" smtClean="0"/>
              <a:t> </a:t>
            </a:r>
            <a:r>
              <a:rPr lang="en-US" b="1" dirty="0" err="1" smtClean="0"/>
              <a:t>envolvidos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a </a:t>
            </a:r>
            <a:r>
              <a:rPr lang="en-US" b="1" dirty="0" err="1" smtClean="0"/>
              <a:t>escola</a:t>
            </a:r>
            <a:r>
              <a:rPr lang="en-US" b="1" dirty="0" smtClean="0"/>
              <a:t> </a:t>
            </a:r>
            <a:r>
              <a:rPr lang="en-US" b="1" dirty="0" err="1" smtClean="0"/>
              <a:t>não</a:t>
            </a:r>
            <a:r>
              <a:rPr lang="en-US" b="1" dirty="0" smtClean="0"/>
              <a:t> </a:t>
            </a:r>
            <a:r>
              <a:rPr lang="en-US" b="1" dirty="0" err="1" smtClean="0"/>
              <a:t>tolera</a:t>
            </a:r>
            <a:r>
              <a:rPr lang="en-US" b="1" dirty="0" smtClean="0"/>
              <a:t> </a:t>
            </a:r>
            <a:r>
              <a:rPr lang="en-US" b="1" dirty="0" err="1" smtClean="0"/>
              <a:t>determinado</a:t>
            </a:r>
            <a:r>
              <a:rPr lang="en-US" b="1" dirty="0" smtClean="0"/>
              <a:t> </a:t>
            </a:r>
            <a:r>
              <a:rPr lang="en-US" b="1" dirty="0" err="1" smtClean="0"/>
              <a:t>tipo</a:t>
            </a:r>
            <a:r>
              <a:rPr lang="en-US" b="1" dirty="0" smtClean="0"/>
              <a:t> de </a:t>
            </a:r>
            <a:r>
              <a:rPr lang="en-US" b="1" dirty="0" err="1" smtClean="0"/>
              <a:t>conduta</a:t>
            </a:r>
            <a:r>
              <a:rPr lang="en-US" b="1" dirty="0" smtClean="0"/>
              <a:t> e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quê</a:t>
            </a:r>
            <a:r>
              <a:rPr lang="en-US" b="1" dirty="0" smtClean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Nesse</a:t>
            </a:r>
            <a:r>
              <a:rPr lang="en-US" dirty="0" smtClean="0"/>
              <a:t> </a:t>
            </a:r>
            <a:r>
              <a:rPr lang="en-US" dirty="0" err="1" smtClean="0"/>
              <a:t>encontro</a:t>
            </a:r>
            <a:r>
              <a:rPr lang="en-US" dirty="0" smtClean="0"/>
              <a:t>, </a:t>
            </a:r>
            <a:r>
              <a:rPr lang="en-US" dirty="0" err="1" smtClean="0"/>
              <a:t>deve</a:t>
            </a:r>
            <a:r>
              <a:rPr lang="en-US" dirty="0" smtClean="0"/>
              <a:t>-se </a:t>
            </a:r>
            <a:r>
              <a:rPr lang="en-US" dirty="0" err="1" smtClean="0"/>
              <a:t>abordar</a:t>
            </a:r>
            <a:r>
              <a:rPr lang="en-US" dirty="0" smtClean="0"/>
              <a:t> a </a:t>
            </a:r>
            <a:r>
              <a:rPr lang="en-US" dirty="0" err="1" smtClean="0"/>
              <a:t>questão</a:t>
            </a:r>
            <a:r>
              <a:rPr lang="en-US" dirty="0" smtClean="0"/>
              <a:t> da </a:t>
            </a:r>
            <a:r>
              <a:rPr lang="en-US" dirty="0" err="1" smtClean="0"/>
              <a:t>tolerância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diferente</a:t>
            </a:r>
            <a:r>
              <a:rPr lang="en-US" dirty="0" smtClean="0"/>
              <a:t> e do </a:t>
            </a:r>
            <a:r>
              <a:rPr lang="en-US" dirty="0" err="1" smtClean="0"/>
              <a:t>respeito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, inclusive com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pais</a:t>
            </a:r>
            <a:r>
              <a:rPr lang="en-US" dirty="0" smtClean="0"/>
              <a:t> dos </a:t>
            </a:r>
            <a:r>
              <a:rPr lang="en-US" dirty="0" err="1" smtClean="0"/>
              <a:t>alunos</a:t>
            </a:r>
            <a:r>
              <a:rPr lang="en-US" dirty="0" smtClean="0"/>
              <a:t> </a:t>
            </a:r>
            <a:r>
              <a:rPr lang="en-US" dirty="0" err="1" smtClean="0"/>
              <a:t>envolvidos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2F9205-A658-479E-9CB6-29AA37B06319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3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smtClean="0"/>
              <a:t>Bullying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situação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caracteriza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b="1" dirty="0" err="1" smtClean="0"/>
              <a:t>agressões</a:t>
            </a:r>
            <a:r>
              <a:rPr lang="en-US" b="1" dirty="0" smtClean="0"/>
              <a:t> </a:t>
            </a:r>
            <a:r>
              <a:rPr lang="en-US" b="1" dirty="0" err="1" smtClean="0"/>
              <a:t>intencionais</a:t>
            </a:r>
            <a:r>
              <a:rPr lang="en-US" b="1" dirty="0" smtClean="0"/>
              <a:t>, </a:t>
            </a:r>
            <a:r>
              <a:rPr lang="en-US" b="1" dirty="0" err="1" smtClean="0"/>
              <a:t>verbais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físicas</a:t>
            </a:r>
            <a:r>
              <a:rPr lang="en-US" b="1" dirty="0" smtClean="0"/>
              <a:t>, </a:t>
            </a:r>
            <a:r>
              <a:rPr lang="en-US" b="1" dirty="0" err="1" smtClean="0"/>
              <a:t>feitas</a:t>
            </a:r>
            <a:r>
              <a:rPr lang="en-US" b="1" dirty="0" smtClean="0"/>
              <a:t> de </a:t>
            </a:r>
            <a:r>
              <a:rPr lang="en-US" b="1" dirty="0" err="1" smtClean="0"/>
              <a:t>maneira</a:t>
            </a:r>
            <a:r>
              <a:rPr lang="en-US" b="1" dirty="0" smtClean="0"/>
              <a:t> </a:t>
            </a:r>
            <a:r>
              <a:rPr lang="en-US" b="1" dirty="0" err="1" smtClean="0"/>
              <a:t>repetitiva</a:t>
            </a:r>
            <a:r>
              <a:rPr lang="en-US" b="1" dirty="0" smtClean="0"/>
              <a:t>, </a:t>
            </a:r>
            <a:r>
              <a:rPr lang="en-US" b="1" dirty="0" err="1" smtClean="0"/>
              <a:t>por</a:t>
            </a:r>
            <a:r>
              <a:rPr lang="en-US" b="1" dirty="0" smtClean="0"/>
              <a:t> um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alunos</a:t>
            </a:r>
            <a:r>
              <a:rPr lang="en-US" b="1" dirty="0" smtClean="0"/>
              <a:t> contra um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colegas</a:t>
            </a:r>
            <a:r>
              <a:rPr lang="en-US" dirty="0" smtClean="0"/>
              <a:t>.</a:t>
            </a: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F782A8E-9C82-40D2-B9A1-4A29112173C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37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dirty="0" smtClean="0"/>
              <a:t>Segundo a </a:t>
            </a:r>
            <a:r>
              <a:rPr lang="en-US" dirty="0" err="1" smtClean="0"/>
              <a:t>especialista</a:t>
            </a:r>
            <a:r>
              <a:rPr lang="en-US" dirty="0" smtClean="0"/>
              <a:t>, o bullying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ocorrer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qualquer</a:t>
            </a:r>
            <a:r>
              <a:rPr lang="en-US" dirty="0" smtClean="0"/>
              <a:t> </a:t>
            </a:r>
            <a:r>
              <a:rPr lang="en-US" dirty="0" err="1" smtClean="0"/>
              <a:t>contexto</a:t>
            </a:r>
            <a:r>
              <a:rPr lang="en-US" dirty="0" smtClean="0"/>
              <a:t> social,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escolas</a:t>
            </a:r>
            <a:r>
              <a:rPr lang="en-US" dirty="0" smtClean="0"/>
              <a:t>, </a:t>
            </a:r>
            <a:r>
              <a:rPr lang="en-US" dirty="0" err="1" smtClean="0"/>
              <a:t>universidades</a:t>
            </a:r>
            <a:r>
              <a:rPr lang="en-US" dirty="0" smtClean="0"/>
              <a:t>, </a:t>
            </a:r>
            <a:r>
              <a:rPr lang="en-US" dirty="0" err="1" smtClean="0"/>
              <a:t>famílias</a:t>
            </a:r>
            <a:r>
              <a:rPr lang="en-US" dirty="0" smtClean="0"/>
              <a:t>, </a:t>
            </a:r>
            <a:r>
              <a:rPr lang="en-US" dirty="0" err="1" smtClean="0"/>
              <a:t>vizinhança</a:t>
            </a:r>
            <a:r>
              <a:rPr lang="en-US" dirty="0" smtClean="0"/>
              <a:t> e </a:t>
            </a:r>
            <a:r>
              <a:rPr lang="en-US" dirty="0" err="1" smtClean="0"/>
              <a:t>locais</a:t>
            </a:r>
            <a:r>
              <a:rPr lang="en-US" dirty="0" smtClean="0"/>
              <a:t> de </a:t>
            </a:r>
            <a:r>
              <a:rPr lang="en-US" dirty="0" err="1" smtClean="0"/>
              <a:t>trabalho</a:t>
            </a:r>
            <a:r>
              <a:rPr lang="en-US" dirty="0" smtClean="0"/>
              <a:t>. O </a:t>
            </a:r>
            <a:r>
              <a:rPr lang="en-US" dirty="0" err="1" smtClean="0"/>
              <a:t>que</a:t>
            </a:r>
            <a:r>
              <a:rPr lang="en-US" dirty="0" smtClean="0"/>
              <a:t>, à </a:t>
            </a:r>
            <a:r>
              <a:rPr lang="en-US" dirty="0" err="1" smtClean="0"/>
              <a:t>primeira</a:t>
            </a:r>
            <a:r>
              <a:rPr lang="en-US" dirty="0" smtClean="0"/>
              <a:t> vista,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parecer</a:t>
            </a:r>
            <a:r>
              <a:rPr lang="en-US" dirty="0" smtClean="0"/>
              <a:t> um simples </a:t>
            </a:r>
            <a:r>
              <a:rPr lang="en-US" dirty="0" err="1" smtClean="0"/>
              <a:t>apelido</a:t>
            </a:r>
            <a:r>
              <a:rPr lang="en-US" dirty="0" smtClean="0"/>
              <a:t> </a:t>
            </a:r>
            <a:r>
              <a:rPr lang="en-US" dirty="0" err="1" smtClean="0"/>
              <a:t>inofensivo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afetar</a:t>
            </a:r>
            <a:r>
              <a:rPr lang="en-US" dirty="0" smtClean="0"/>
              <a:t> </a:t>
            </a:r>
            <a:r>
              <a:rPr lang="en-US" dirty="0" err="1" smtClean="0"/>
              <a:t>emocional</a:t>
            </a:r>
            <a:r>
              <a:rPr lang="en-US" dirty="0" smtClean="0"/>
              <a:t> e </a:t>
            </a:r>
            <a:r>
              <a:rPr lang="en-US" dirty="0" err="1" smtClean="0"/>
              <a:t>fisicamente</a:t>
            </a:r>
            <a:r>
              <a:rPr lang="en-US" dirty="0" smtClean="0"/>
              <a:t> o </a:t>
            </a:r>
            <a:r>
              <a:rPr lang="en-US" dirty="0" err="1" smtClean="0"/>
              <a:t>alvo</a:t>
            </a:r>
            <a:r>
              <a:rPr lang="en-US" dirty="0" smtClean="0"/>
              <a:t> da </a:t>
            </a:r>
            <a:r>
              <a:rPr lang="en-US" dirty="0" err="1" smtClean="0"/>
              <a:t>ofensa</a:t>
            </a:r>
            <a:r>
              <a:rPr lang="en-US" dirty="0" smtClean="0"/>
              <a:t>.</a:t>
            </a:r>
          </a:p>
          <a:p>
            <a:pPr algn="just">
              <a:defRPr/>
            </a:pPr>
            <a:endParaRPr lang="en-US" b="1" dirty="0" smtClean="0">
              <a:ea typeface="+mn-ea"/>
            </a:endParaRPr>
          </a:p>
          <a:p>
            <a:pPr algn="just">
              <a:defRPr/>
            </a:pPr>
            <a:r>
              <a:rPr lang="en-US" i="1" dirty="0" err="1" smtClean="0"/>
              <a:t>Fenômeno</a:t>
            </a:r>
            <a:r>
              <a:rPr lang="en-US" i="1" dirty="0" smtClean="0"/>
              <a:t> Bullying: Como </a:t>
            </a:r>
            <a:r>
              <a:rPr lang="en-US" i="1" dirty="0" err="1" smtClean="0"/>
              <a:t>Prevenir</a:t>
            </a:r>
            <a:r>
              <a:rPr lang="en-US" i="1" dirty="0" smtClean="0"/>
              <a:t> a </a:t>
            </a:r>
            <a:r>
              <a:rPr lang="en-US" i="1" dirty="0" err="1" smtClean="0"/>
              <a:t>Violência</a:t>
            </a:r>
            <a:r>
              <a:rPr lang="en-US" i="1" dirty="0" smtClean="0"/>
              <a:t> </a:t>
            </a:r>
            <a:r>
              <a:rPr lang="en-US" i="1" dirty="0" err="1" smtClean="0"/>
              <a:t>nas</a:t>
            </a:r>
            <a:r>
              <a:rPr lang="en-US" i="1" dirty="0" smtClean="0"/>
              <a:t> </a:t>
            </a:r>
            <a:r>
              <a:rPr lang="en-US" i="1" dirty="0" err="1" smtClean="0"/>
              <a:t>Escolas</a:t>
            </a:r>
            <a:r>
              <a:rPr lang="en-US" i="1" dirty="0" smtClean="0"/>
              <a:t> e </a:t>
            </a:r>
            <a:r>
              <a:rPr lang="en-US" i="1" dirty="0" err="1" smtClean="0"/>
              <a:t>Educar</a:t>
            </a:r>
            <a:r>
              <a:rPr lang="en-US" i="1" dirty="0" smtClean="0"/>
              <a:t> </a:t>
            </a:r>
            <a:r>
              <a:rPr lang="en-US" i="1" dirty="0" err="1" smtClean="0"/>
              <a:t>para</a:t>
            </a:r>
            <a:r>
              <a:rPr lang="en-US" i="1" dirty="0" smtClean="0"/>
              <a:t> a Paz</a:t>
            </a:r>
            <a:endParaRPr lang="en-US" dirty="0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20928D-ADF3-4CAF-AC69-774ACF9E5E0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2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Discussões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brigas</a:t>
            </a:r>
            <a:r>
              <a:rPr lang="en-US" b="1" dirty="0" smtClean="0"/>
              <a:t> </a:t>
            </a:r>
            <a:r>
              <a:rPr lang="en-US" b="1" dirty="0" err="1" smtClean="0"/>
              <a:t>pontuais</a:t>
            </a:r>
            <a:r>
              <a:rPr lang="en-US" b="1" dirty="0" smtClean="0"/>
              <a:t> </a:t>
            </a:r>
            <a:r>
              <a:rPr lang="en-US" b="1" dirty="0" err="1" smtClean="0"/>
              <a:t>não</a:t>
            </a:r>
            <a:r>
              <a:rPr lang="en-US" b="1" dirty="0" smtClean="0"/>
              <a:t> </a:t>
            </a:r>
            <a:r>
              <a:rPr lang="en-US" b="1" dirty="0" err="1" smtClean="0"/>
              <a:t>são</a:t>
            </a:r>
            <a:r>
              <a:rPr lang="en-US" b="1" dirty="0" smtClean="0"/>
              <a:t> bullying</a:t>
            </a:r>
            <a:r>
              <a:rPr lang="en-US" dirty="0" smtClean="0"/>
              <a:t>. </a:t>
            </a:r>
            <a:r>
              <a:rPr lang="en-US" dirty="0" err="1" smtClean="0"/>
              <a:t>Conflitos</a:t>
            </a:r>
            <a:r>
              <a:rPr lang="en-US" dirty="0" smtClean="0"/>
              <a:t> entre professor e </a:t>
            </a:r>
            <a:r>
              <a:rPr lang="en-US" dirty="0" err="1" smtClean="0"/>
              <a:t>aluno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aluno</a:t>
            </a:r>
            <a:r>
              <a:rPr lang="en-US" dirty="0" smtClean="0"/>
              <a:t> e </a:t>
            </a:r>
            <a:r>
              <a:rPr lang="en-US" dirty="0" err="1" smtClean="0"/>
              <a:t>gestor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considerados</a:t>
            </a:r>
            <a:r>
              <a:rPr lang="en-US" dirty="0" smtClean="0"/>
              <a:t> bullying. Para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bullying,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necessário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agressão</a:t>
            </a:r>
            <a:r>
              <a:rPr lang="en-US" dirty="0" smtClean="0"/>
              <a:t> </a:t>
            </a:r>
            <a:r>
              <a:rPr lang="en-US" dirty="0" err="1" smtClean="0"/>
              <a:t>ocorra</a:t>
            </a:r>
            <a:r>
              <a:rPr lang="en-US" dirty="0" smtClean="0"/>
              <a:t> entre pares (</a:t>
            </a:r>
            <a:r>
              <a:rPr lang="en-US" dirty="0" err="1" smtClean="0"/>
              <a:t>colegas</a:t>
            </a:r>
            <a:r>
              <a:rPr lang="en-US" dirty="0" smtClean="0"/>
              <a:t> de </a:t>
            </a:r>
            <a:r>
              <a:rPr lang="en-US" dirty="0" err="1" smtClean="0"/>
              <a:t>classe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 </a:t>
            </a:r>
            <a:r>
              <a:rPr lang="en-US" dirty="0" err="1" smtClean="0"/>
              <a:t>trabalho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exemplo</a:t>
            </a:r>
            <a:r>
              <a:rPr lang="en-US" dirty="0" smtClean="0"/>
              <a:t>). </a:t>
            </a:r>
            <a:r>
              <a:rPr lang="en-US" dirty="0" err="1" smtClean="0"/>
              <a:t>Todo</a:t>
            </a:r>
            <a:r>
              <a:rPr lang="en-US" dirty="0" smtClean="0"/>
              <a:t> bullying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agressão</a:t>
            </a:r>
            <a:r>
              <a:rPr lang="en-US" dirty="0" smtClean="0"/>
              <a:t>, mas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toda</a:t>
            </a:r>
            <a:r>
              <a:rPr lang="en-US" dirty="0" smtClean="0"/>
              <a:t> a </a:t>
            </a:r>
            <a:r>
              <a:rPr lang="en-US" dirty="0" err="1" smtClean="0"/>
              <a:t>agressão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classificada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bullying</a:t>
            </a:r>
            <a:endParaRPr lang="pt-BR" b="1" dirty="0">
              <a:ea typeface="+mn-ea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F40DC2-BF54-40CC-B05D-A4926ACB563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0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Não</a:t>
            </a:r>
            <a:r>
              <a:rPr lang="en-US" b="1" dirty="0" smtClean="0"/>
              <a:t>. O bullying </a:t>
            </a:r>
            <a:r>
              <a:rPr lang="en-US" b="1" dirty="0" err="1" smtClean="0"/>
              <a:t>sempre</a:t>
            </a:r>
            <a:r>
              <a:rPr lang="en-US" b="1" dirty="0" smtClean="0"/>
              <a:t> </a:t>
            </a:r>
            <a:r>
              <a:rPr lang="en-US" b="1" dirty="0" err="1" smtClean="0"/>
              <a:t>existiu</a:t>
            </a:r>
            <a:r>
              <a:rPr lang="en-US" dirty="0" smtClean="0"/>
              <a:t>.</a:t>
            </a:r>
          </a:p>
          <a:p>
            <a:pPr algn="just">
              <a:defRPr/>
            </a:pPr>
            <a:r>
              <a:rPr lang="en-US" dirty="0" smtClean="0"/>
              <a:t>A </a:t>
            </a:r>
            <a:r>
              <a:rPr lang="en-US" dirty="0" err="1" smtClean="0"/>
              <a:t>popularidade</a:t>
            </a:r>
            <a:r>
              <a:rPr lang="en-US" dirty="0" smtClean="0"/>
              <a:t> do </a:t>
            </a:r>
            <a:r>
              <a:rPr lang="en-US" dirty="0" err="1" smtClean="0"/>
              <a:t>fenômeno</a:t>
            </a:r>
            <a:r>
              <a:rPr lang="en-US" dirty="0" smtClean="0"/>
              <a:t> </a:t>
            </a:r>
            <a:r>
              <a:rPr lang="en-US" dirty="0" err="1" smtClean="0"/>
              <a:t>cresceu</a:t>
            </a:r>
            <a:r>
              <a:rPr lang="en-US" dirty="0" smtClean="0"/>
              <a:t> com a </a:t>
            </a:r>
            <a:r>
              <a:rPr lang="en-US" dirty="0" err="1" smtClean="0"/>
              <a:t>influência</a:t>
            </a:r>
            <a:r>
              <a:rPr lang="en-US" dirty="0" smtClean="0"/>
              <a:t> dos </a:t>
            </a:r>
            <a:r>
              <a:rPr lang="en-US" dirty="0" err="1" smtClean="0"/>
              <a:t>meios</a:t>
            </a:r>
            <a:r>
              <a:rPr lang="en-US" dirty="0" smtClean="0"/>
              <a:t> </a:t>
            </a:r>
            <a:r>
              <a:rPr lang="en-US" dirty="0" err="1" smtClean="0"/>
              <a:t>eletrônicos</a:t>
            </a:r>
            <a:r>
              <a:rPr lang="en-US" dirty="0" smtClean="0"/>
              <a:t>, </a:t>
            </a:r>
            <a:r>
              <a:rPr lang="en-US" dirty="0" err="1" smtClean="0"/>
              <a:t>como</a:t>
            </a:r>
            <a:r>
              <a:rPr lang="en-US" dirty="0" smtClean="0"/>
              <a:t> a internet e as </a:t>
            </a:r>
            <a:r>
              <a:rPr lang="en-US" dirty="0" err="1" smtClean="0"/>
              <a:t>reportagens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televisão</a:t>
            </a:r>
            <a:r>
              <a:rPr lang="en-US" dirty="0" smtClean="0"/>
              <a:t>, </a:t>
            </a:r>
            <a:r>
              <a:rPr lang="en-US" dirty="0" err="1" smtClean="0"/>
              <a:t>pois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apelidos</a:t>
            </a:r>
            <a:r>
              <a:rPr lang="en-US" dirty="0" smtClean="0"/>
              <a:t> </a:t>
            </a:r>
            <a:r>
              <a:rPr lang="en-US" dirty="0" err="1" smtClean="0"/>
              <a:t>pejorativos</a:t>
            </a:r>
            <a:r>
              <a:rPr lang="en-US" dirty="0" smtClean="0"/>
              <a:t> e as </a:t>
            </a:r>
            <a:r>
              <a:rPr lang="en-US" dirty="0" err="1" smtClean="0"/>
              <a:t>brincadeiras</a:t>
            </a:r>
            <a:r>
              <a:rPr lang="en-US" dirty="0" smtClean="0"/>
              <a:t> </a:t>
            </a:r>
            <a:r>
              <a:rPr lang="en-US" dirty="0" err="1" smtClean="0"/>
              <a:t>ofensivas</a:t>
            </a:r>
            <a:r>
              <a:rPr lang="en-US" dirty="0" smtClean="0"/>
              <a:t> </a:t>
            </a:r>
            <a:r>
              <a:rPr lang="en-US" dirty="0" err="1" smtClean="0"/>
              <a:t>foram</a:t>
            </a:r>
            <a:r>
              <a:rPr lang="en-US" dirty="0" smtClean="0"/>
              <a:t> </a:t>
            </a:r>
            <a:r>
              <a:rPr lang="en-US" dirty="0" err="1" smtClean="0"/>
              <a:t>tomando</a:t>
            </a:r>
            <a:r>
              <a:rPr lang="en-US" dirty="0" smtClean="0"/>
              <a:t> </a:t>
            </a:r>
            <a:r>
              <a:rPr lang="en-US" dirty="0" err="1" smtClean="0"/>
              <a:t>proporções</a:t>
            </a:r>
            <a:r>
              <a:rPr lang="en-US" dirty="0" smtClean="0"/>
              <a:t> </a:t>
            </a:r>
            <a:r>
              <a:rPr lang="en-US" dirty="0" err="1" smtClean="0"/>
              <a:t>maiores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8D19AB4-EC23-4363-8A4E-70DA2BB5D43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6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"O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fato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de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ter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consequências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trágicas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-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como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mortes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e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suicídios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- e a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impunidade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proporcionaram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a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necessidade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de se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discutir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de forma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mais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séria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 o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tema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Trebuchet MS" charset="0"/>
              </a:rPr>
              <a:t>“. </a:t>
            </a:r>
            <a:r>
              <a:rPr lang="en-US" i="1" dirty="0" err="1" smtClean="0"/>
              <a:t>Violência</a:t>
            </a:r>
            <a:r>
              <a:rPr lang="en-US" i="1" dirty="0" smtClean="0"/>
              <a:t> e </a:t>
            </a:r>
            <a:r>
              <a:rPr lang="en-US" i="1" dirty="0" err="1" smtClean="0"/>
              <a:t>Criminalidade</a:t>
            </a:r>
            <a:r>
              <a:rPr lang="en-US" i="1" dirty="0" smtClean="0"/>
              <a:t> </a:t>
            </a:r>
            <a:r>
              <a:rPr lang="en-US" i="1" dirty="0" err="1" smtClean="0"/>
              <a:t>Infanto-Juvenil</a:t>
            </a:r>
            <a:r>
              <a:rPr lang="en-US" i="1" dirty="0" smtClean="0"/>
              <a:t> –</a:t>
            </a:r>
            <a:r>
              <a:rPr lang="en-US" dirty="0" smtClean="0"/>
              <a:t> </a:t>
            </a:r>
            <a:r>
              <a:rPr lang="en-US" dirty="0" err="1" smtClean="0"/>
              <a:t>Guilherme</a:t>
            </a:r>
            <a:r>
              <a:rPr lang="en-US" dirty="0" smtClean="0"/>
              <a:t> </a:t>
            </a:r>
            <a:r>
              <a:rPr lang="en-US" dirty="0" err="1" smtClean="0"/>
              <a:t>Schelb</a:t>
            </a:r>
            <a:endParaRPr lang="en-US" b="1" dirty="0" smtClean="0">
              <a:ln>
                <a:solidFill>
                  <a:schemeClr val="bg1"/>
                </a:solidFill>
              </a:ln>
              <a:solidFill>
                <a:schemeClr val="tx1">
                  <a:lumMod val="95000"/>
                </a:schemeClr>
              </a:solidFill>
              <a:latin typeface="Trebuchet MS" charset="0"/>
            </a:endParaRPr>
          </a:p>
          <a:p>
            <a:pPr algn="just">
              <a:defRPr/>
            </a:pPr>
            <a:endParaRPr lang="pt-BR" b="1" dirty="0">
              <a:ea typeface="+mn-ea"/>
            </a:endParaRPr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8DBFC1-248A-4EBF-A799-3279BF3578D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0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Querer</a:t>
            </a:r>
            <a:r>
              <a:rPr lang="en-US" b="1" dirty="0" smtClean="0"/>
              <a:t> </a:t>
            </a:r>
            <a:r>
              <a:rPr lang="en-US" b="1" dirty="0" err="1" smtClean="0"/>
              <a:t>ser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popular, </a:t>
            </a:r>
            <a:r>
              <a:rPr lang="en-US" b="1" dirty="0" err="1" smtClean="0"/>
              <a:t>sentir</a:t>
            </a:r>
            <a:r>
              <a:rPr lang="en-US" b="1" dirty="0" smtClean="0"/>
              <a:t>-se </a:t>
            </a:r>
            <a:r>
              <a:rPr lang="en-US" b="1" dirty="0" err="1" smtClean="0"/>
              <a:t>poderoso</a:t>
            </a:r>
            <a:r>
              <a:rPr lang="en-US" b="1" dirty="0" smtClean="0"/>
              <a:t> e </a:t>
            </a:r>
            <a:r>
              <a:rPr lang="en-US" b="1" dirty="0" err="1" smtClean="0"/>
              <a:t>obter</a:t>
            </a:r>
            <a:r>
              <a:rPr lang="en-US" b="1" dirty="0" smtClean="0"/>
              <a:t> </a:t>
            </a:r>
            <a:r>
              <a:rPr lang="en-US" b="1" dirty="0" err="1" smtClean="0"/>
              <a:t>uma</a:t>
            </a:r>
            <a:r>
              <a:rPr lang="en-US" b="1" dirty="0" smtClean="0"/>
              <a:t> boa </a:t>
            </a:r>
            <a:r>
              <a:rPr lang="en-US" b="1" dirty="0" err="1" smtClean="0"/>
              <a:t>imagem</a:t>
            </a:r>
            <a:r>
              <a:rPr lang="en-US" b="1" dirty="0" smtClean="0"/>
              <a:t> de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mesmo</a:t>
            </a:r>
            <a:r>
              <a:rPr lang="en-US" dirty="0" smtClean="0"/>
              <a:t>. </a:t>
            </a:r>
            <a:r>
              <a:rPr lang="en-US" dirty="0" err="1" smtClean="0"/>
              <a:t>Isso</a:t>
            </a:r>
            <a:r>
              <a:rPr lang="en-US" dirty="0" smtClean="0"/>
              <a:t> </a:t>
            </a:r>
            <a:r>
              <a:rPr lang="en-US" dirty="0" err="1" smtClean="0"/>
              <a:t>tudo</a:t>
            </a:r>
            <a:r>
              <a:rPr lang="en-US" dirty="0" smtClean="0"/>
              <a:t> </a:t>
            </a:r>
            <a:r>
              <a:rPr lang="en-US" dirty="0" err="1" smtClean="0"/>
              <a:t>leva</a:t>
            </a:r>
            <a:r>
              <a:rPr lang="en-US" dirty="0" smtClean="0"/>
              <a:t> o </a:t>
            </a:r>
            <a:r>
              <a:rPr lang="en-US" dirty="0" err="1" smtClean="0"/>
              <a:t>autor</a:t>
            </a:r>
            <a:r>
              <a:rPr lang="en-US" dirty="0" smtClean="0"/>
              <a:t> do bullying a </a:t>
            </a:r>
            <a:r>
              <a:rPr lang="en-US" dirty="0" err="1" smtClean="0"/>
              <a:t>atingir</a:t>
            </a:r>
            <a:r>
              <a:rPr lang="en-US" dirty="0" smtClean="0"/>
              <a:t> o </a:t>
            </a:r>
            <a:r>
              <a:rPr lang="en-US" dirty="0" err="1" smtClean="0"/>
              <a:t>colega</a:t>
            </a:r>
            <a:r>
              <a:rPr lang="en-US" dirty="0" smtClean="0"/>
              <a:t> com </a:t>
            </a:r>
            <a:r>
              <a:rPr lang="en-US" dirty="0" err="1" smtClean="0"/>
              <a:t>repetidas</a:t>
            </a:r>
            <a:r>
              <a:rPr lang="en-US" dirty="0" smtClean="0"/>
              <a:t> </a:t>
            </a:r>
            <a:r>
              <a:rPr lang="en-US" dirty="0" err="1" smtClean="0"/>
              <a:t>humilhações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depreciações</a:t>
            </a:r>
            <a:r>
              <a:rPr lang="en-US" dirty="0" smtClean="0"/>
              <a:t>.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pessoa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aprendeu</a:t>
            </a:r>
            <a:r>
              <a:rPr lang="en-US" dirty="0" smtClean="0"/>
              <a:t> a </a:t>
            </a:r>
            <a:r>
              <a:rPr lang="en-US" dirty="0" err="1" smtClean="0"/>
              <a:t>transformar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raiva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diálogo</a:t>
            </a:r>
            <a:r>
              <a:rPr lang="en-US" dirty="0" smtClean="0"/>
              <a:t> e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quem</a:t>
            </a:r>
            <a:r>
              <a:rPr lang="en-US" dirty="0" smtClean="0"/>
              <a:t> o </a:t>
            </a:r>
            <a:r>
              <a:rPr lang="en-US" dirty="0" err="1" smtClean="0"/>
              <a:t>sofrimento</a:t>
            </a:r>
            <a:r>
              <a:rPr lang="en-US" dirty="0" smtClean="0"/>
              <a:t> do outro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motivo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deixar</a:t>
            </a:r>
            <a:r>
              <a:rPr lang="en-US" dirty="0" smtClean="0"/>
              <a:t> de </a:t>
            </a:r>
            <a:r>
              <a:rPr lang="en-US" dirty="0" err="1" smtClean="0"/>
              <a:t>agir</a:t>
            </a:r>
            <a:r>
              <a:rPr lang="en-US" dirty="0" smtClean="0"/>
              <a:t>.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contrário</a:t>
            </a:r>
            <a:r>
              <a:rPr lang="en-US" dirty="0" smtClean="0"/>
              <a:t>, </a:t>
            </a:r>
            <a:r>
              <a:rPr lang="en-US" dirty="0" err="1" smtClean="0"/>
              <a:t>sente</a:t>
            </a:r>
            <a:r>
              <a:rPr lang="en-US" dirty="0" smtClean="0"/>
              <a:t>-se </a:t>
            </a:r>
            <a:r>
              <a:rPr lang="en-US" dirty="0" err="1" smtClean="0"/>
              <a:t>satisfeito</a:t>
            </a:r>
            <a:r>
              <a:rPr lang="en-US" dirty="0" smtClean="0"/>
              <a:t> com a </a:t>
            </a:r>
            <a:r>
              <a:rPr lang="en-US" dirty="0" err="1" smtClean="0"/>
              <a:t>opressão</a:t>
            </a:r>
            <a:r>
              <a:rPr lang="en-US" dirty="0" smtClean="0"/>
              <a:t> do </a:t>
            </a:r>
            <a:r>
              <a:rPr lang="en-US" dirty="0" err="1" smtClean="0"/>
              <a:t>agredido</a:t>
            </a:r>
            <a:r>
              <a:rPr lang="en-US" dirty="0" smtClean="0"/>
              <a:t>, </a:t>
            </a:r>
            <a:r>
              <a:rPr lang="en-US" dirty="0" err="1" smtClean="0"/>
              <a:t>supondo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antecipando</a:t>
            </a:r>
            <a:r>
              <a:rPr lang="en-US" dirty="0" smtClean="0"/>
              <a:t> </a:t>
            </a:r>
            <a:r>
              <a:rPr lang="en-US" dirty="0" err="1" smtClean="0"/>
              <a:t>quão</a:t>
            </a:r>
            <a:r>
              <a:rPr lang="en-US" dirty="0" smtClean="0"/>
              <a:t> dolorosa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aquela</a:t>
            </a:r>
            <a:r>
              <a:rPr lang="en-US" dirty="0" smtClean="0"/>
              <a:t> </a:t>
            </a:r>
            <a:r>
              <a:rPr lang="en-US" dirty="0" err="1" smtClean="0"/>
              <a:t>crueldade</a:t>
            </a:r>
            <a:r>
              <a:rPr lang="en-US" dirty="0" smtClean="0"/>
              <a:t> </a:t>
            </a:r>
            <a:r>
              <a:rPr lang="en-US" dirty="0" err="1" smtClean="0"/>
              <a:t>vivida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vítima</a:t>
            </a:r>
            <a:r>
              <a:rPr lang="en-US" dirty="0" smtClean="0"/>
              <a:t>.</a:t>
            </a:r>
            <a:endParaRPr lang="pt-BR" b="1" dirty="0">
              <a:ea typeface="+mn-ea"/>
            </a:endParaRPr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4B4482-3679-459A-951E-3CCEE94F914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09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en-US" b="1" dirty="0" err="1" smtClean="0"/>
              <a:t>Também</a:t>
            </a:r>
            <a:r>
              <a:rPr lang="en-US" b="1" dirty="0" smtClean="0"/>
              <a:t> </a:t>
            </a:r>
            <a:r>
              <a:rPr lang="en-US" b="1" dirty="0" err="1" smtClean="0"/>
              <a:t>é</a:t>
            </a:r>
            <a:r>
              <a:rPr lang="en-US" b="1" dirty="0" smtClean="0"/>
              <a:t> bullying </a:t>
            </a:r>
            <a:r>
              <a:rPr lang="en-US" b="1" dirty="0" err="1" smtClean="0"/>
              <a:t>sim</a:t>
            </a:r>
            <a:r>
              <a:rPr lang="en-US" b="1" dirty="0" smtClean="0"/>
              <a:t>. O </a:t>
            </a:r>
            <a:r>
              <a:rPr lang="en-US" b="1" dirty="0" err="1" smtClean="0"/>
              <a:t>espectador</a:t>
            </a:r>
            <a:r>
              <a:rPr lang="en-US" b="1" dirty="0" smtClean="0"/>
              <a:t> </a:t>
            </a:r>
            <a:r>
              <a:rPr lang="en-US" b="1" dirty="0" err="1" smtClean="0"/>
              <a:t>é</a:t>
            </a:r>
            <a:r>
              <a:rPr lang="en-US" b="1" dirty="0" smtClean="0"/>
              <a:t> um </a:t>
            </a:r>
            <a:r>
              <a:rPr lang="en-US" b="1" dirty="0" err="1" smtClean="0"/>
              <a:t>personagem</a:t>
            </a:r>
            <a:r>
              <a:rPr lang="en-US" b="1" dirty="0" smtClean="0"/>
              <a:t> fundamental no bullying</a:t>
            </a:r>
            <a:r>
              <a:rPr lang="en-US" dirty="0" smtClean="0"/>
              <a:t>.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comum</a:t>
            </a:r>
            <a:r>
              <a:rPr lang="en-US" dirty="0" smtClean="0"/>
              <a:t> </a:t>
            </a:r>
            <a:r>
              <a:rPr lang="en-US" dirty="0" err="1" smtClean="0"/>
              <a:t>pensar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envolvidos</a:t>
            </a:r>
            <a:r>
              <a:rPr lang="en-US" dirty="0" smtClean="0"/>
              <a:t> no </a:t>
            </a:r>
            <a:r>
              <a:rPr lang="en-US" dirty="0" err="1" smtClean="0"/>
              <a:t>conflito</a:t>
            </a:r>
            <a:r>
              <a:rPr lang="en-US" dirty="0" smtClean="0"/>
              <a:t>: o </a:t>
            </a:r>
            <a:r>
              <a:rPr lang="en-US" dirty="0" err="1" smtClean="0"/>
              <a:t>autor</a:t>
            </a:r>
            <a:r>
              <a:rPr lang="en-US" dirty="0" smtClean="0"/>
              <a:t> e o </a:t>
            </a:r>
            <a:r>
              <a:rPr lang="en-US" dirty="0" err="1" smtClean="0"/>
              <a:t>alvo</a:t>
            </a:r>
            <a:r>
              <a:rPr lang="en-US" dirty="0" smtClean="0"/>
              <a:t>. Mas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especialistas</a:t>
            </a:r>
            <a:r>
              <a:rPr lang="en-US" dirty="0" smtClean="0"/>
              <a:t> </a:t>
            </a:r>
            <a:r>
              <a:rPr lang="en-US" dirty="0" err="1" smtClean="0"/>
              <a:t>alertam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um </a:t>
            </a:r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personagem</a:t>
            </a:r>
            <a:r>
              <a:rPr lang="en-US" dirty="0" smtClean="0"/>
              <a:t> </a:t>
            </a:r>
            <a:r>
              <a:rPr lang="en-US" dirty="0" err="1" smtClean="0"/>
              <a:t>responsável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continuidade</a:t>
            </a:r>
            <a:r>
              <a:rPr lang="en-US" dirty="0" smtClean="0"/>
              <a:t> do </a:t>
            </a:r>
            <a:r>
              <a:rPr lang="en-US" dirty="0" err="1" smtClean="0"/>
              <a:t>conflito</a:t>
            </a:r>
            <a:r>
              <a:rPr lang="en-US" dirty="0" smtClean="0"/>
              <a:t>.</a:t>
            </a:r>
          </a:p>
          <a:p>
            <a:pPr algn="just">
              <a:defRPr/>
            </a:pPr>
            <a:r>
              <a:rPr lang="en-US" b="1" dirty="0" err="1" smtClean="0"/>
              <a:t>Os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atuam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plateia</a:t>
            </a:r>
            <a:r>
              <a:rPr lang="en-US" b="1" dirty="0" smtClean="0"/>
              <a:t> </a:t>
            </a:r>
            <a:r>
              <a:rPr lang="en-US" b="1" dirty="0" err="1" smtClean="0"/>
              <a:t>ativa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torcida</a:t>
            </a:r>
            <a:r>
              <a:rPr lang="en-US" b="1" dirty="0" smtClean="0"/>
              <a:t>, </a:t>
            </a:r>
            <a:r>
              <a:rPr lang="en-US" b="1" dirty="0" err="1" smtClean="0"/>
              <a:t>reforçando</a:t>
            </a:r>
            <a:r>
              <a:rPr lang="en-US" b="1" dirty="0" smtClean="0"/>
              <a:t> a </a:t>
            </a:r>
            <a:r>
              <a:rPr lang="en-US" b="1" dirty="0" err="1" smtClean="0"/>
              <a:t>agressão</a:t>
            </a:r>
            <a:r>
              <a:rPr lang="en-US" b="1" dirty="0" smtClean="0"/>
              <a:t>, </a:t>
            </a:r>
            <a:r>
              <a:rPr lang="en-US" b="1" dirty="0" err="1" smtClean="0"/>
              <a:t>rindo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dizendo</a:t>
            </a:r>
            <a:r>
              <a:rPr lang="en-US" b="1" dirty="0" smtClean="0"/>
              <a:t> </a:t>
            </a:r>
            <a:r>
              <a:rPr lang="en-US" b="1" dirty="0" err="1" smtClean="0"/>
              <a:t>palavras</a:t>
            </a:r>
            <a:r>
              <a:rPr lang="en-US" b="1" dirty="0" smtClean="0"/>
              <a:t> de </a:t>
            </a:r>
            <a:r>
              <a:rPr lang="en-US" b="1" dirty="0" err="1" smtClean="0"/>
              <a:t>incentivo</a:t>
            </a:r>
            <a:r>
              <a:rPr lang="en-US" b="1" dirty="0" smtClean="0"/>
              <a:t> </a:t>
            </a:r>
            <a:r>
              <a:rPr lang="en-US" b="1" dirty="0" err="1" smtClean="0"/>
              <a:t>também</a:t>
            </a:r>
            <a:r>
              <a:rPr lang="en-US" b="1" dirty="0" smtClean="0"/>
              <a:t> </a:t>
            </a:r>
            <a:r>
              <a:rPr lang="en-US" b="1" dirty="0" err="1" smtClean="0"/>
              <a:t>são</a:t>
            </a:r>
            <a:r>
              <a:rPr lang="en-US" b="1" dirty="0" smtClean="0"/>
              <a:t> </a:t>
            </a:r>
            <a:r>
              <a:rPr lang="en-US" b="1" dirty="0" err="1" smtClean="0"/>
              <a:t>considerados</a:t>
            </a:r>
            <a:r>
              <a:rPr lang="en-US" b="1" dirty="0" smtClean="0"/>
              <a:t> </a:t>
            </a:r>
            <a:r>
              <a:rPr lang="en-US" b="1" dirty="0" err="1" smtClean="0"/>
              <a:t>espectadores</a:t>
            </a:r>
            <a:r>
              <a:rPr lang="en-US" dirty="0" smtClean="0"/>
              <a:t>.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retransmitem</a:t>
            </a:r>
            <a:r>
              <a:rPr lang="en-US" dirty="0" smtClean="0"/>
              <a:t> </a:t>
            </a:r>
            <a:r>
              <a:rPr lang="en-US" dirty="0" err="1" smtClean="0"/>
              <a:t>imagens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fofocas</a:t>
            </a:r>
            <a:r>
              <a:rPr lang="en-US" dirty="0" smtClean="0"/>
              <a:t>. </a:t>
            </a:r>
            <a:r>
              <a:rPr lang="en-US" dirty="0" err="1" smtClean="0"/>
              <a:t>Geralmente</a:t>
            </a:r>
            <a:r>
              <a:rPr lang="en-US" dirty="0" smtClean="0"/>
              <a:t>, </a:t>
            </a:r>
            <a:r>
              <a:rPr lang="en-US" dirty="0" err="1" smtClean="0"/>
              <a:t>estão</a:t>
            </a:r>
            <a:r>
              <a:rPr lang="en-US" dirty="0" smtClean="0"/>
              <a:t> </a:t>
            </a:r>
            <a:r>
              <a:rPr lang="en-US" dirty="0" err="1" smtClean="0"/>
              <a:t>acostumados</a:t>
            </a:r>
            <a:r>
              <a:rPr lang="en-US" dirty="0" smtClean="0"/>
              <a:t> com a </a:t>
            </a:r>
            <a:r>
              <a:rPr lang="en-US" dirty="0" err="1" smtClean="0"/>
              <a:t>prática</a:t>
            </a:r>
            <a:r>
              <a:rPr lang="en-US" dirty="0" smtClean="0"/>
              <a:t>, </a:t>
            </a:r>
            <a:r>
              <a:rPr lang="en-US" dirty="0" err="1" smtClean="0"/>
              <a:t>encarando</a:t>
            </a:r>
            <a:r>
              <a:rPr lang="en-US" dirty="0" smtClean="0"/>
              <a:t>-a </a:t>
            </a:r>
            <a:r>
              <a:rPr lang="en-US" dirty="0" err="1" smtClean="0"/>
              <a:t>como</a:t>
            </a:r>
            <a:r>
              <a:rPr lang="en-US" dirty="0" smtClean="0"/>
              <a:t> natural </a:t>
            </a:r>
            <a:r>
              <a:rPr lang="en-US" dirty="0" err="1" smtClean="0"/>
              <a:t>dentro</a:t>
            </a:r>
            <a:r>
              <a:rPr lang="en-US" dirty="0" smtClean="0"/>
              <a:t> do </a:t>
            </a:r>
            <a:r>
              <a:rPr lang="en-US" dirty="0" err="1" smtClean="0"/>
              <a:t>ambiente</a:t>
            </a:r>
            <a:r>
              <a:rPr lang="en-US" dirty="0" smtClean="0"/>
              <a:t> escolar.</a:t>
            </a:r>
            <a:endParaRPr lang="pt-BR" b="1" dirty="0">
              <a:ea typeface="+mn-ea"/>
            </a:endParaRPr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1CDAE5C-2D9D-4D0F-941E-DEAD2C2FD835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3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E250E-5C48-4091-A785-2C362952CD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684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218C8-4514-40F3-B99F-10767D0F67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894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78877-B75E-48D6-ACF9-2634BDE82F8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977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A1028-3962-4672-B6A3-A3BE227115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061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93996-5508-4D76-B846-446F878720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011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EDBC4-8F6F-49FE-8DAF-81F68C5DCF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06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1068C-A767-47F2-8E64-0300E44D3C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066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D5D06-A2C3-442A-930E-C04CFD40EA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215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BCF9D-673D-476F-A262-85AA759486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263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0C9AE-BE3D-4532-B912-DF8EDDCF5B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230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14281-6614-4961-9080-FD4EB61CB3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658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anose="020E0802020502020306" pitchFamily="34" charset="0"/>
              </a:defRPr>
            </a:lvl1pPr>
          </a:lstStyle>
          <a:p>
            <a:fld id="{6B03C492-34D2-43E3-B417-5F0976E732F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r.marcelo\Pictures\Nova%20pasta\8589130463890-bullyboy-wallpaper-hd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r.marcelo\Pictures\Nova%20pasta\45487-buka-gambar-gambar-cartoon-bullying-image_1920x1080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r.marcelo\Pictures\Nova%20pasta\bully_scholarship_edition-wallpaper-1920x1200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23528" y="5113290"/>
            <a:ext cx="8352928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Pastoral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Estudantil APV</a:t>
            </a:r>
          </a:p>
          <a:p>
            <a:pPr algn="r"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Pr. 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Acílio Garcia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7950" y="4445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251520" y="4718754"/>
            <a:ext cx="864096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Quais São As Consequências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Do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251520" y="5179839"/>
            <a:ext cx="864096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Quais São Os Tipos De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32656"/>
            <a:ext cx="8424936" cy="61863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Insira 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''A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Dificuldade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Que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A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Escola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Encontra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É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Justamente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Porque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O Professor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Também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Vê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Uma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Blusa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Rasgada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Ou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Um Material Furtado Como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Algo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Concreto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.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Não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Percebe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Que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A Uma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Exclusão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,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Por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Exemplo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, É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Tão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Dolorida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Quanto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Ou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Até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Mais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'‘ -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Telma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Vinha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-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Unicamp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3563888" y="481896"/>
            <a:ext cx="511256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 De Meninos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X</a:t>
            </a:r>
          </a:p>
          <a:p>
            <a:pPr algn="r">
              <a:defRPr/>
            </a:pP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 De Meninas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31840" y="2667684"/>
            <a:ext cx="5616624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"As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Garotas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Raramente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Dizem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Por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Que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Fazem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Isso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.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Quem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Sofre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Não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Sabe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O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Motivo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E Se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Sente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Culpada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“ – </a:t>
            </a:r>
          </a:p>
          <a:p>
            <a:pPr algn="r">
              <a:defRPr/>
            </a:pP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Rachel Simmons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717037" y="4523636"/>
            <a:ext cx="781540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E O Professor Também É Alvo De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251520" y="620688"/>
            <a:ext cx="864096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E O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Cyberbullying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23528" y="267027"/>
            <a:ext cx="8424936" cy="61863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“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Esses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Estudantes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Percebem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As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Armadilhas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Dos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Relacionamentos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Digitais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. Para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Eles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, É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Tudo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Real, Como Se Fosse Do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Jeito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Tradicional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Tanto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Para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Fazer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Amigos Como Para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Comprar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Aprender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Combinar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Um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Passeio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”.</a:t>
            </a:r>
          </a:p>
          <a:p>
            <a:pPr algn="ctr"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Marcelo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Coutinho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- FGV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251520" y="548680"/>
            <a:ext cx="864096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Como Lidar Com O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Cyberbullying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548680"/>
            <a:ext cx="8352928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“O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Que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Chamam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De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Brincadeira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Pode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Destruir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A Vida Do Outro. É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Também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Responsabilidade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Da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Escola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Abrir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Espaço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Para Se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Discutir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O </a:t>
            </a:r>
            <a:r>
              <a:rPr lang="en-US" sz="4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Fenômeno</a:t>
            </a:r>
            <a:r>
              <a:rPr lang="en-US" sz="4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” – </a:t>
            </a:r>
          </a:p>
          <a:p>
            <a:pPr algn="ctr">
              <a:defRPr/>
            </a:pPr>
            <a:r>
              <a:rPr lang="en-US" sz="4800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Arial" charset="0"/>
              </a:rPr>
              <a:t>Telma</a:t>
            </a:r>
            <a:r>
              <a:rPr lang="en-US" sz="48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Arial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Arial" charset="0"/>
              </a:rPr>
              <a:t>Vinha</a:t>
            </a:r>
            <a:r>
              <a:rPr lang="en-US" sz="48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Arial" charset="0"/>
              </a:rPr>
              <a:t> - UNICAMP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erlin Sans FB Dem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238944" y="5107831"/>
            <a:ext cx="864096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O Que Fazer Em Sala De Aula?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23528" y="332656"/>
            <a:ext cx="828092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indent="-742950">
              <a:buFontTx/>
              <a:buAutoNum type="arabicPeriod"/>
              <a:defRPr/>
            </a:pP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Intervenção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Imediata</a:t>
            </a:r>
            <a:endParaRPr 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ＭＳ Ｐゴシック" charset="0"/>
              <a:cs typeface="Arial" charset="0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Identifique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O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Autor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,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Espectadores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E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Alvo</a:t>
            </a:r>
            <a:endParaRPr 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ＭＳ Ｐゴシック" charset="0"/>
              <a:cs typeface="Arial" charset="0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Busque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ＭＳ Ｐゴシック" charset="0"/>
                <a:cs typeface="Arial" charset="0"/>
              </a:rPr>
              <a:t>Ajuda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395536" y="5229200"/>
            <a:ext cx="835292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O Que É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395536" y="5085184"/>
            <a:ext cx="835292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É Uma Das Formas De Violência Que Mais Cresce No Mundo!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418051" y="5157192"/>
            <a:ext cx="835292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O Que Não É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395536" y="5229200"/>
            <a:ext cx="835292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O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 É Recente?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395536" y="4934778"/>
            <a:ext cx="835292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Por Ter Mortes, Suicídios E Impunidade – O Assunto É Sério!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408923" y="5229200"/>
            <a:ext cx="835292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O Que Causa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4"/>
          <p:cNvSpPr/>
          <p:nvPr/>
        </p:nvSpPr>
        <p:spPr>
          <a:xfrm>
            <a:off x="395536" y="5157192"/>
            <a:ext cx="835292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E Quem Assiste Ao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Bullying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794</TotalTime>
  <Words>1583</Words>
  <Application>Microsoft Office PowerPoint</Application>
  <PresentationFormat>Apresentação na tela (4:3)</PresentationFormat>
  <Paragraphs>99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Trebuchet MS</vt:lpstr>
      <vt:lpstr>ＭＳ Ｐゴシック</vt:lpstr>
      <vt:lpstr>Arial</vt:lpstr>
      <vt:lpstr>Berlin Sans FB Demi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PE2014-C26-BULLYNG</dc:title>
  <dc:subject>Pastor de Escola</dc:subject>
  <dc:creator>Pr. MARCELO AUGUSTO DE CARVALHO</dc:creator>
  <cp:keywords>www.4tons.com</cp:keywords>
  <dc:description>COMERCIO PROIBIDO. USO PESSOAL</dc:description>
  <cp:lastModifiedBy>pr. marcelo carvalho</cp:lastModifiedBy>
  <cp:revision>115</cp:revision>
  <dcterms:created xsi:type="dcterms:W3CDTF">2009-09-21T13:03:02Z</dcterms:created>
  <dcterms:modified xsi:type="dcterms:W3CDTF">2015-02-24T17:32:50Z</dcterms:modified>
  <cp:category>CAPELAS</cp:category>
</cp:coreProperties>
</file>