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8"/>
  </p:notesMasterIdLst>
  <p:sldIdLst>
    <p:sldId id="286" r:id="rId2"/>
    <p:sldId id="257" r:id="rId3"/>
    <p:sldId id="287" r:id="rId4"/>
    <p:sldId id="288" r:id="rId5"/>
    <p:sldId id="289" r:id="rId6"/>
    <p:sldId id="332" r:id="rId7"/>
    <p:sldId id="291" r:id="rId8"/>
    <p:sldId id="294" r:id="rId9"/>
    <p:sldId id="292" r:id="rId10"/>
    <p:sldId id="295" r:id="rId11"/>
    <p:sldId id="300" r:id="rId12"/>
    <p:sldId id="301" r:id="rId13"/>
    <p:sldId id="296" r:id="rId14"/>
    <p:sldId id="298" r:id="rId15"/>
    <p:sldId id="305" r:id="rId16"/>
    <p:sldId id="303" r:id="rId17"/>
    <p:sldId id="304" r:id="rId18"/>
    <p:sldId id="302" r:id="rId19"/>
    <p:sldId id="306" r:id="rId20"/>
    <p:sldId id="299" r:id="rId21"/>
    <p:sldId id="307" r:id="rId22"/>
    <p:sldId id="297" r:id="rId23"/>
    <p:sldId id="310" r:id="rId24"/>
    <p:sldId id="309" r:id="rId25"/>
    <p:sldId id="308" r:id="rId26"/>
    <p:sldId id="312" r:id="rId27"/>
    <p:sldId id="311" r:id="rId28"/>
    <p:sldId id="314" r:id="rId29"/>
    <p:sldId id="331" r:id="rId30"/>
    <p:sldId id="315" r:id="rId31"/>
    <p:sldId id="316" r:id="rId32"/>
    <p:sldId id="321" r:id="rId33"/>
    <p:sldId id="322" r:id="rId34"/>
    <p:sldId id="323" r:id="rId35"/>
    <p:sldId id="325" r:id="rId36"/>
    <p:sldId id="324" r:id="rId37"/>
    <p:sldId id="326" r:id="rId38"/>
    <p:sldId id="327" r:id="rId39"/>
    <p:sldId id="328" r:id="rId40"/>
    <p:sldId id="329" r:id="rId41"/>
    <p:sldId id="330" r:id="rId42"/>
    <p:sldId id="317" r:id="rId43"/>
    <p:sldId id="318" r:id="rId44"/>
    <p:sldId id="319" r:id="rId45"/>
    <p:sldId id="313" r:id="rId46"/>
    <p:sldId id="320" r:id="rId47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554" autoAdjust="0"/>
  </p:normalViewPr>
  <p:slideViewPr>
    <p:cSldViewPr>
      <p:cViewPr varScale="1">
        <p:scale>
          <a:sx n="61" d="100"/>
          <a:sy n="61" d="100"/>
        </p:scale>
        <p:origin x="165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D2063E8D-A135-437D-8BAE-63F0CDFDC060}" type="datetimeFigureOut">
              <a:rPr lang="pt-BR"/>
              <a:pPr>
                <a:defRPr/>
              </a:pPr>
              <a:t>24/02/2015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erlin Sans FB Demi" panose="020E0802020502020306" pitchFamily="34" charset="0"/>
              </a:defRPr>
            </a:lvl1pPr>
          </a:lstStyle>
          <a:p>
            <a:fld id="{64E9DB3A-161F-42C5-9B9E-490D4126B05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20400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sz="1400" b="1" smtClean="0">
                <a:latin typeface="Trebuchet MS" panose="020B0603020202020204" pitchFamily="34" charset="0"/>
              </a:rPr>
              <a:t>www.4tons.com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sz="1400" b="1" smtClean="0">
                <a:latin typeface="Trebuchet MS" panose="020B0603020202020204" pitchFamily="34" charset="0"/>
              </a:rPr>
              <a:t>Pr. Marcelo Augusto de Carvalho</a:t>
            </a:r>
          </a:p>
          <a:p>
            <a:pPr eaLnBrk="1" hangingPunct="1">
              <a:spcBef>
                <a:spcPct val="0"/>
              </a:spcBef>
            </a:pPr>
            <a:endParaRPr lang="pt-BR" altLang="pt-BR" sz="1400" b="1" smtClean="0">
              <a:latin typeface="Trebuchet MS" panose="020B0603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pt-BR" altLang="pt-BR" sz="1400" b="1" smtClean="0">
              <a:latin typeface="Trebuchet MS" panose="020B0603020202020204" pitchFamily="34" charset="0"/>
            </a:endParaRPr>
          </a:p>
        </p:txBody>
      </p:sp>
      <p:sp>
        <p:nvSpPr>
          <p:cNvPr id="501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18290C74-6875-4E07-99C0-EC119AF0CB5A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227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Mas Logo depois em 1821, A coroa portuguesa quis rebaixar o Brasil de reino subordinado a colônia novamente, e exigia o retorno de dom Pedro a Portugal. E obviamente isso não foi aceito pelos lideres da época e nem príncipe regente Pedro de Alcântara, em 9 de Janeiro de 1822, ele deu uma resposta definitiva que ficaria no Brasil. Esse dia ficou conhecido como dia do Fico.</a:t>
            </a:r>
            <a:endParaRPr lang="pt-BR" b="1" dirty="0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9529A948-006C-43E0-B12F-649BA56DC94D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10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735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Ainda neste ano Dom Pedro declarou que nenhuma ordem de Portugal seria executada sem sua autorização. E em 1º de Agosto declarou as tropas portuguesas como inimigas.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604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F8737709-B9CF-4581-9297-A266C38938F4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11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430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No dia 7 de Setembro de 1822, chega às mãos de dom Pedro, que estava numa viagem, uma carta com novas exigências vinda de Portugal, e ali as margens do riacho Ipiranga Dom Pedro declarou a Independência do Brasil. Dizendo a frase mais </a:t>
            </a:r>
            <a:r>
              <a:rPr lang="pt-BR" dirty="0" err="1" smtClean="0"/>
              <a:t>conhcida</a:t>
            </a:r>
            <a:r>
              <a:rPr lang="pt-BR" dirty="0" smtClean="0"/>
              <a:t> da </a:t>
            </a:r>
            <a:r>
              <a:rPr lang="pt-BR" dirty="0" err="1" smtClean="0"/>
              <a:t>independencia</a:t>
            </a:r>
            <a:r>
              <a:rPr lang="pt-BR" dirty="0" smtClean="0"/>
              <a:t> do Brasil... 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614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F8CCF62A-608E-4402-9079-C56ED73B97F1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12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506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pt-BR" dirty="0" smtClean="0"/>
              <a:t>Uma versão da História diz que sua Frase foi: “Independência ou morte”; outra versão diz que a frase foi: “Já que </a:t>
            </a:r>
            <a:r>
              <a:rPr lang="pt-BR" dirty="0" err="1" smtClean="0"/>
              <a:t>tamo</a:t>
            </a:r>
            <a:r>
              <a:rPr lang="pt-BR" dirty="0" smtClean="0"/>
              <a:t> </a:t>
            </a:r>
            <a:r>
              <a:rPr lang="pt-BR" dirty="0" err="1" smtClean="0"/>
              <a:t>vamo</a:t>
            </a:r>
            <a:r>
              <a:rPr lang="pt-BR" dirty="0" smtClean="0"/>
              <a:t>”.</a:t>
            </a:r>
            <a:endParaRPr lang="pt-BR" dirty="0"/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45247B86-A9A6-4297-B3AD-9951C68AD7A1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13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789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pt-BR" dirty="0" smtClean="0"/>
              <a:t>Independente das versões, o dia 7 de setembro ficou conhecido como o dia da Pátria. </a:t>
            </a:r>
            <a:endParaRPr lang="pt-BR" dirty="0"/>
          </a:p>
        </p:txBody>
      </p:sp>
      <p:sp>
        <p:nvSpPr>
          <p:cNvPr id="634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CD879E86-BCAE-4EF5-88ED-6EE597AF874B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14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295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Em todo o País esse dia é comemorado com uma grande festa cívica.</a:t>
            </a:r>
            <a:endParaRPr lang="pt-BR" b="1" dirty="0"/>
          </a:p>
        </p:txBody>
      </p:sp>
      <p:sp>
        <p:nvSpPr>
          <p:cNvPr id="645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9FACE242-1AE7-4D02-9137-2B109DCAFCC4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15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24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Desfiles pomposos.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655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4CAC4084-DC5B-48BF-9400-99F3C8BB323B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16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3699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665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EEF8AE77-67FD-403E-94C3-586225EFA709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17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4963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b="1" dirty="0" smtClean="0"/>
              <a:t>Paradas Militares</a:t>
            </a:r>
            <a:endParaRPr lang="pt-BR" b="1" dirty="0"/>
          </a:p>
        </p:txBody>
      </p:sp>
      <p:sp>
        <p:nvSpPr>
          <p:cNvPr id="675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CE86C95B-416A-4E3C-A36D-FE0724BD6003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18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963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b="1" dirty="0" smtClean="0"/>
              <a:t>O Maior desfile em Brasília</a:t>
            </a:r>
            <a:endParaRPr lang="pt-BR" b="1" dirty="0"/>
          </a:p>
        </p:txBody>
      </p:sp>
      <p:sp>
        <p:nvSpPr>
          <p:cNvPr id="686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70F9F356-E614-463F-9FB9-BFC1835A4C0D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19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482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512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D98ADE7F-76D9-4EFA-BE6A-4B98BBC53C26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620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 Fora do Brasil a comemoração mais famosa é o </a:t>
            </a:r>
            <a:r>
              <a:rPr lang="pt-BR" dirty="0" err="1" smtClean="0"/>
              <a:t>Brazilian</a:t>
            </a:r>
            <a:r>
              <a:rPr lang="pt-BR" dirty="0" smtClean="0"/>
              <a:t> Day nos Estados Unidos, com muita alegria os brasileiros que lá residem comemoram a independência.</a:t>
            </a:r>
            <a:endParaRPr lang="pt-BR" b="1" dirty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E3FB42FC-3221-40D3-9031-E4E4E27F05C4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20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708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O orgulho patriótico enche o coração do brasileiro neste dia.</a:t>
            </a:r>
          </a:p>
          <a:p>
            <a:pPr algn="just">
              <a:defRPr/>
            </a:pPr>
            <a:r>
              <a:rPr lang="pt-BR" dirty="0" smtClean="0"/>
              <a:t>Também vemos a manifestação patriótica em outros eventos, de maneira mais intensa nos jogos esportivos, e de modo especial no futebol.</a:t>
            </a:r>
            <a:endParaRPr lang="pt-BR" b="1" dirty="0"/>
          </a:p>
        </p:txBody>
      </p:sp>
      <p:sp>
        <p:nvSpPr>
          <p:cNvPr id="706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667A68B7-C6B9-4C37-B297-BA93E77CF4FC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21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506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716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B4E4DBC2-0CAF-47C7-B7F0-4617EB6EBC5B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22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9597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727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A15D6DBF-099A-4A95-8538-27F971657926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23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850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737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E2D7631A-338E-4B71-91BB-FB1618BD7B51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24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1077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747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51AB9DB4-6998-42F4-87C3-BDBC32A3372F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25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0641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757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227073F9-226D-4926-8A82-34DDEE25ABBB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26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3726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768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1DE38769-4A52-47DB-9809-AD6A6E1B8F5B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27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8380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778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5BF7D9B1-28FD-4646-B2DC-B01D7C9FDDEB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28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6494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Vamos esquecer o governo um pouquinho, que muito pode fazer e não faz, e vamos pensar no que nós podemos fazer.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788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1CBA1ADF-F87C-4A22-8A86-19998F4193FD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29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101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Em 22 de abril de 1500 chegava ao Brasil 13 caravelas portuguesas lideradas por Pedro Álvares Cabral. A primeira vista, eles acreditavam tratar-se de um grande monte, e chamaram-no de...</a:t>
            </a:r>
            <a:endParaRPr lang="pt-BR" b="1" dirty="0"/>
          </a:p>
        </p:txBody>
      </p:sp>
      <p:sp>
        <p:nvSpPr>
          <p:cNvPr id="522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46F0D51C-AA2D-42F1-B2EB-C1A20124934E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3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3030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pt-BR" dirty="0" smtClean="0"/>
              <a:t>Penso que votar consciente é uma boa.</a:t>
            </a:r>
            <a:endParaRPr lang="pt-BR" dirty="0"/>
          </a:p>
        </p:txBody>
      </p:sp>
      <p:sp>
        <p:nvSpPr>
          <p:cNvPr id="798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0CB79D86-F7C2-4B11-8490-A698144D8B8C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30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4524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b="1" dirty="0" smtClean="0"/>
              <a:t>Recolher alimentos para distribuir</a:t>
            </a:r>
            <a:endParaRPr lang="pt-BR" b="1" dirty="0"/>
          </a:p>
        </p:txBody>
      </p:sp>
      <p:sp>
        <p:nvSpPr>
          <p:cNvPr id="809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2A4378F9-6458-4585-83B7-C26F5444D070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31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7500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Talvez amenizar o sofrimento das pessoas com nossas doações</a:t>
            </a:r>
            <a:endParaRPr lang="pt-BR" b="1" dirty="0"/>
          </a:p>
        </p:txBody>
      </p:sp>
      <p:sp>
        <p:nvSpPr>
          <p:cNvPr id="819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B8F286E9-3FE4-4571-9ED4-32DE5556FEFA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32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8006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b="1" dirty="0" smtClean="0"/>
              <a:t>Fornecer Amparo, orar com elas, ouvir....</a:t>
            </a:r>
            <a:endParaRPr lang="pt-BR" b="1" dirty="0"/>
          </a:p>
        </p:txBody>
      </p:sp>
      <p:sp>
        <p:nvSpPr>
          <p:cNvPr id="829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88E72B87-FBF8-463F-B286-A203520C3CF0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33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333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pt-BR" dirty="0" smtClean="0"/>
              <a:t>O que </a:t>
            </a:r>
            <a:r>
              <a:rPr lang="pt-BR" dirty="0" err="1" smtClean="0"/>
              <a:t>vc</a:t>
            </a:r>
            <a:r>
              <a:rPr lang="pt-BR" dirty="0" smtClean="0"/>
              <a:t> poderia fazer pelo seu país?</a:t>
            </a:r>
            <a:endParaRPr lang="pt-BR" dirty="0"/>
          </a:p>
        </p:txBody>
      </p:sp>
      <p:sp>
        <p:nvSpPr>
          <p:cNvPr id="839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271565AA-06EC-478F-8149-F979D648BBC5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34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5076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849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3F800FB8-00DC-4B24-B832-6D38C3BFEBFB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35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6114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860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778C8D48-35E6-4CBF-87AC-B573495F5E72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36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3470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7ED82188-FB1B-412A-93A4-CF7F2C0B6ADA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37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0498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Lembrando que seu país não é o governo, mas as pessoas que moram na sua rua, no seu bairro, na sua cidade.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880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BFA6C047-F6AF-40A3-921A-2240424B29E2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38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7092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O que você tem que você poderia dividir com quem não tem?</a:t>
            </a:r>
            <a:endParaRPr lang="pt-BR" b="1" dirty="0"/>
          </a:p>
        </p:txBody>
      </p:sp>
      <p:sp>
        <p:nvSpPr>
          <p:cNvPr id="890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E6C3C4BB-843F-4DB5-8348-7B6A85FAB228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39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619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b="1" dirty="0" smtClean="0"/>
              <a:t>Monte Pascoal</a:t>
            </a:r>
            <a:endParaRPr lang="pt-BR" b="1" dirty="0"/>
          </a:p>
        </p:txBody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4F58DFC5-9828-4FF4-8E72-BD211760320B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4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1291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pt-BR" dirty="0" smtClean="0"/>
              <a:t>Uma outra questão que vem mente neste dia é o lance da independência</a:t>
            </a:r>
          </a:p>
          <a:p>
            <a:pPr>
              <a:defRPr/>
            </a:pPr>
            <a:r>
              <a:rPr lang="pt-BR" dirty="0" smtClean="0"/>
              <a:t>Existe total independência? </a:t>
            </a:r>
          </a:p>
          <a:p>
            <a:pPr>
              <a:defRPr/>
            </a:pPr>
            <a:r>
              <a:rPr lang="pt-BR" dirty="0" smtClean="0"/>
              <a:t>Vejamos o Brasil, ele é totalmente independente?</a:t>
            </a:r>
          </a:p>
          <a:p>
            <a:pPr>
              <a:defRPr/>
            </a:pPr>
            <a:r>
              <a:rPr lang="pt-BR" dirty="0" smtClean="0"/>
              <a:t>Que tipo de independência é essa? Se o Brasil tomar uma atitude radical, sofre retaliação por outros países. Ninguém mais compra e nem vende pra o Brasil.</a:t>
            </a:r>
            <a:endParaRPr lang="pt-BR" b="1" dirty="0"/>
          </a:p>
        </p:txBody>
      </p:sp>
      <p:sp>
        <p:nvSpPr>
          <p:cNvPr id="901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A144B4BD-C4B2-4A7D-8170-5C5C08766CD6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40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946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pt-BR" dirty="0" smtClean="0"/>
              <a:t>A palavra independência soa agradável aos nossos ouvidos.</a:t>
            </a:r>
          </a:p>
          <a:p>
            <a:pPr>
              <a:defRPr/>
            </a:pPr>
            <a:r>
              <a:rPr lang="pt-BR" dirty="0" smtClean="0"/>
              <a:t>Estamos constantemente buscando uma independência.</a:t>
            </a:r>
          </a:p>
          <a:p>
            <a:pPr>
              <a:defRPr/>
            </a:pPr>
            <a:r>
              <a:rPr lang="pt-BR" dirty="0" smtClean="0"/>
              <a:t>Independência financeira</a:t>
            </a:r>
          </a:p>
          <a:p>
            <a:pPr>
              <a:defRPr/>
            </a:pPr>
            <a:r>
              <a:rPr lang="pt-BR" dirty="0" smtClean="0"/>
              <a:t>Independência dos pais</a:t>
            </a:r>
          </a:p>
          <a:p>
            <a:pPr>
              <a:defRPr/>
            </a:pPr>
            <a:r>
              <a:rPr lang="pt-BR" dirty="0" smtClean="0"/>
              <a:t>Independência emocional</a:t>
            </a:r>
          </a:p>
          <a:p>
            <a:pPr>
              <a:defRPr/>
            </a:pPr>
            <a:r>
              <a:rPr lang="pt-BR" dirty="0" smtClean="0"/>
              <a:t>As mulheres buscam a independência financeira do Marido.</a:t>
            </a:r>
          </a:p>
          <a:p>
            <a:pPr>
              <a:defRPr/>
            </a:pPr>
            <a:r>
              <a:rPr lang="pt-BR" dirty="0" smtClean="0"/>
              <a:t>Etc...</a:t>
            </a:r>
            <a:endParaRPr lang="pt-BR" dirty="0"/>
          </a:p>
        </p:txBody>
      </p:sp>
      <p:sp>
        <p:nvSpPr>
          <p:cNvPr id="911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C7B80D3A-750E-473B-8A89-FA90ED9CD941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41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9325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pt-BR" dirty="0" smtClean="0"/>
              <a:t>A nossa luta por essa independência é tão forte que praticamente gritamos todos os dias. </a:t>
            </a:r>
          </a:p>
          <a:p>
            <a:pPr>
              <a:defRPr/>
            </a:pPr>
            <a:r>
              <a:rPr lang="pt-BR" dirty="0" smtClean="0"/>
              <a:t>“Independência ou morte”</a:t>
            </a:r>
            <a:endParaRPr lang="pt-BR" b="1" dirty="0"/>
          </a:p>
        </p:txBody>
      </p:sp>
      <p:sp>
        <p:nvSpPr>
          <p:cNvPr id="921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D6D61534-75D8-481D-A3E8-C72D584DB03E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42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0660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Por mais que lutamos contra a dependência, a natureza mostra que nós precisamos uns dos outros, “ninguém é uma ilha”.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931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8D966ED6-A7EB-41CE-AD8E-71C301EF4533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43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7516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pt-BR" dirty="0" smtClean="0"/>
              <a:t>Acima de tudo dependemos de Deus.</a:t>
            </a:r>
          </a:p>
          <a:p>
            <a:pPr>
              <a:defRPr/>
            </a:pPr>
            <a:r>
              <a:rPr lang="pt-BR" dirty="0" smtClean="0"/>
              <a:t>Ele nos comunica vida.</a:t>
            </a:r>
          </a:p>
          <a:p>
            <a:pPr>
              <a:defRPr/>
            </a:pPr>
            <a:r>
              <a:rPr lang="pt-BR" dirty="0" smtClean="0"/>
              <a:t>Sem ele nada podemos fazer.</a:t>
            </a:r>
          </a:p>
          <a:p>
            <a:pPr>
              <a:defRPr/>
            </a:pPr>
            <a:r>
              <a:rPr lang="pt-BR" dirty="0" smtClean="0"/>
              <a:t>Ele nos fornece o Sol, a chuva, a terra...</a:t>
            </a:r>
          </a:p>
          <a:p>
            <a:pPr>
              <a:defRPr/>
            </a:pPr>
            <a:r>
              <a:rPr lang="pt-BR" dirty="0" smtClean="0"/>
              <a:t>Neste caso não dá pra escolher entre independência ou morte por que </a:t>
            </a:r>
          </a:p>
          <a:p>
            <a:pPr>
              <a:defRPr/>
            </a:pPr>
            <a:r>
              <a:rPr lang="pt-BR" dirty="0" smtClean="0"/>
              <a:t>Independência é Morte.</a:t>
            </a:r>
            <a:endParaRPr lang="pt-BR" b="1" dirty="0"/>
          </a:p>
        </p:txBody>
      </p:sp>
      <p:sp>
        <p:nvSpPr>
          <p:cNvPr id="942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D6229592-A1DE-49CE-BAAB-A9880BFB1B22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44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9465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pt-BR" dirty="0" smtClean="0"/>
              <a:t>Pois, uma coisa precisamos reconhecer, somos limitados e nem precisamos da bíblia pra descobrir isso. É só olhar ao nosso redor, as doenças, a morte, os acidentes, o envelhecimento. E podemos listar mais coisas que nos lembra constantemente da nossa limitação.</a:t>
            </a:r>
          </a:p>
          <a:p>
            <a:pPr>
              <a:defRPr/>
            </a:pPr>
            <a:r>
              <a:rPr lang="pt-BR" dirty="0" smtClean="0"/>
              <a:t>Mas diferente da relação Portugal/Brasil, que era de puro interesse e egoísmo.</a:t>
            </a:r>
          </a:p>
          <a:p>
            <a:pPr>
              <a:defRPr/>
            </a:pPr>
            <a:r>
              <a:rPr lang="pt-BR" dirty="0" smtClean="0"/>
              <a:t>Depender de Deus é algo maravilhoso, pois Ele quer somente o nosso bem.</a:t>
            </a:r>
            <a:endParaRPr lang="pt-BR" b="1" dirty="0"/>
          </a:p>
        </p:txBody>
      </p:sp>
      <p:sp>
        <p:nvSpPr>
          <p:cNvPr id="952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F72A634C-BE42-45EF-B296-783FA6567125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45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9974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pt-BR" dirty="0" smtClean="0"/>
              <a:t>Permaneça na dependência Dele e obtenha o melhor , pois é somente isso que Ele quer pra você, o Melhor</a:t>
            </a:r>
            <a:endParaRPr lang="pt-BR" dirty="0"/>
          </a:p>
        </p:txBody>
      </p:sp>
      <p:sp>
        <p:nvSpPr>
          <p:cNvPr id="962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A4DCFDD1-1B6D-4742-A022-37570F38D282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46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551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Após deixarem o local em direção à Índia, Cabral, na incerteza se a terra descoberta tratava-se de um continente ou de uma grande ilha, alterou o nome para Ilha de Vera Cruz.</a:t>
            </a:r>
          </a:p>
          <a:p>
            <a:pPr algn="just">
              <a:defRPr/>
            </a:pPr>
            <a:r>
              <a:rPr lang="pt-BR" dirty="0" smtClean="0"/>
              <a:t>O Brasil, como posteriormente foi chamado, se tornou então, colônia de Portugal.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542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559E8091-43D1-4617-8C90-A3A1CBB01550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5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48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E Portugal tirava bastante proveito das terras tupiniquins.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553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3B0168DD-5608-4602-876A-199EBCCB445B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6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894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563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2A2ECA50-4813-4CDD-959B-D897C3A89D7F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7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602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Em 1808 Fugindo de uma perseguição francesa a Portugal transfere a corte que estava em Lisboa para o Rio de Janeiro, a capital do Brasil colônia, desta maneira elevando o status do País de colônia a Reino subordinado a Portugal.</a:t>
            </a:r>
            <a:endParaRPr lang="pt-BR" b="1" dirty="0"/>
          </a:p>
        </p:txBody>
      </p:sp>
      <p:sp>
        <p:nvSpPr>
          <p:cNvPr id="573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20D3BA98-2FEA-46BC-8FF0-D3414F485B66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8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991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Mas em 1820, a coroa Portuguesa estava sofrendo ameaças e voltou pra Portugal, e deixou dom Pedro de Alcântara, como príncipe Regente.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7A31A25D-34FD-4867-B994-EB2EA1EDD70A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9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70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9889F-C66A-4D03-82C7-86B82410FAD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91061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3B735B-9F83-4CC3-A582-6DE91D3A27B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10385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4B705-9386-41E4-9983-44ED8396F5E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112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A6B6DC-3E92-4BBF-A89E-4F434E5455F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7295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A876C0-FC8C-4905-B996-5DDFEDDE688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87580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56C7A0-D7A0-4404-BD88-4EA1BF6DFC2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28077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0E5CC8-880D-4444-B1C9-DAD6EE218CF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19694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E19412-A3CA-4928-A230-617F3DA1061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09331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C6EEBB-55F0-49F6-890E-D43F2035C7C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47295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014FB8-3325-4F76-A553-FA9E4A04255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0289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FAFE53-F93F-4C88-8C78-5E63B4E737E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11610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Berlin Sans FB Demi" panose="020E0802020502020306" pitchFamily="34" charset="0"/>
              </a:defRPr>
            </a:lvl1pPr>
          </a:lstStyle>
          <a:p>
            <a:fld id="{FA5029CD-D767-451B-8383-BEF1F013DDFA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user\fabio.araujo\Pictures\Imagens_Capelas\P&#225;tria\DSCF0901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user\fabio.araujo\Pictures\Imagens_Capelas\P&#225;tria\IMG_2905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user\fabio.araujo\Pictures\Imagens_Capelas\P&#225;tria\1147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user\fabio.araujo\Pictures\Imagens_Capelas\P&#225;tria\Desigualdade-social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user\fabio.araujo\Pictures\Imagens_Capelas\P&#225;tria\IMG_3346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user\fabio.araujo\Pictures\Imagens_Capelas\P&#225;tria\100_2836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user\fabio.araujo\Pictures\Imagens_Capelas\P&#225;tria\Sem%20t&#237;tulo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95536" y="4545121"/>
            <a:ext cx="8316416" cy="190821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5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Minha </a:t>
            </a:r>
            <a:r>
              <a:rPr lang="pt-BR" sz="5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Pátria </a:t>
            </a:r>
            <a:r>
              <a:rPr lang="pt-BR" sz="5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Minha Vida</a:t>
            </a:r>
          </a:p>
          <a:p>
            <a:pPr algn="r">
              <a:defRPr/>
            </a:pPr>
            <a:r>
              <a:rPr lang="pt-BR" sz="4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 - APV</a:t>
            </a:r>
          </a:p>
          <a:p>
            <a:pPr algn="r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Pr. Fábio Moreno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756442" y="692696"/>
            <a:ext cx="363112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Dia do Fico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852348" y="692696"/>
            <a:ext cx="543931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Portugal Inimigo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901770" y="692696"/>
            <a:ext cx="734047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Exigências Portuguesas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7544" y="404664"/>
            <a:ext cx="828092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Independência Ou Morte!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318823" y="548680"/>
            <a:ext cx="45063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Dia Da Pátria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329514" y="5085184"/>
            <a:ext cx="248497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Desfiles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948002" y="548680"/>
            <a:ext cx="324800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Pomposos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999298" y="692696"/>
            <a:ext cx="314541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Escotismo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66590" y="548680"/>
            <a:ext cx="56108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Paradas Militares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214357" y="548680"/>
            <a:ext cx="671530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Maior: Em Brasília!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305997" y="692696"/>
            <a:ext cx="453201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Terra a Vista!!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354890" y="548680"/>
            <a:ext cx="443422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Brazilian</a:t>
            </a: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678423" y="548680"/>
            <a:ext cx="5787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Orgulho Brasileiro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917748" y="692696"/>
            <a:ext cx="254268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Futebol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526792" y="561454"/>
            <a:ext cx="62135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Falta De Segurança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508104" y="2967335"/>
            <a:ext cx="339227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Corrupção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375200" y="692696"/>
            <a:ext cx="23936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Solidão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195736" y="5157192"/>
            <a:ext cx="442460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Desigualdade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372793" y="5157192"/>
            <a:ext cx="239841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Miséria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14742" y="5085184"/>
            <a:ext cx="650210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Crianças Nas Drogas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5262299"/>
            <a:ext cx="8496944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Que Nós Poderíamos Fazer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463091" y="692696"/>
            <a:ext cx="421782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22 Abril 1500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907704" y="620688"/>
            <a:ext cx="537038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Votar Consciente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78903" y="5229200"/>
            <a:ext cx="746550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Arrecadando Alimentos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34753" y="5229200"/>
            <a:ext cx="755367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Amenizando Sofrimento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089592" y="4941168"/>
            <a:ext cx="496482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Dando Amparo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58516" y="2708920"/>
            <a:ext cx="771397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Que Você Pode Fazer?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655980" y="4881934"/>
            <a:ext cx="583204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Quem É Meu País?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91075" y="5190291"/>
            <a:ext cx="825738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São As Crianças Nos Hospitais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554993" y="692696"/>
            <a:ext cx="603402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 Seu Vizinho Idoso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707550" y="692696"/>
            <a:ext cx="372890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São Pessoas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88617" y="5445224"/>
            <a:ext cx="856676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Que Você Tem Pra Repartir?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250694" y="692696"/>
            <a:ext cx="46426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Monte Pascoal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87718" y="692696"/>
            <a:ext cx="696857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Existe Independência?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18037" y="692696"/>
            <a:ext cx="790793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Buscamos Independência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50098" y="692696"/>
            <a:ext cx="784381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Independência ou Morte!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995123" y="5157192"/>
            <a:ext cx="560121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Interdependência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99927" y="692696"/>
            <a:ext cx="674415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Dependemos de Deus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955683" y="5229200"/>
            <a:ext cx="528061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Somos Limitados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636432" y="4941168"/>
            <a:ext cx="574388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Obtenha o Melhor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800252" y="692696"/>
            <a:ext cx="554350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Ilha de Vera Cruz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292104" y="548680"/>
            <a:ext cx="655980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Portugal Aproveitou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38454" y="5157192"/>
            <a:ext cx="746710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 Que É Isso Manuel?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42222" y="548680"/>
            <a:ext cx="685957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1808 A Corte no Brasil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45289" y="692696"/>
            <a:ext cx="78534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Dom Pedro de Alcântara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1739</TotalTime>
  <Words>1034</Words>
  <Application>Microsoft Office PowerPoint</Application>
  <PresentationFormat>Apresentação na tela (4:3)</PresentationFormat>
  <Paragraphs>147</Paragraphs>
  <Slides>46</Slides>
  <Notes>46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0" baseType="lpstr">
      <vt:lpstr>Trebuchet MS</vt:lpstr>
      <vt:lpstr>Arial</vt:lpstr>
      <vt:lpstr>Berlin Sans FB Demi</vt:lpstr>
      <vt:lpstr>4tons-preto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PE2014-C28-MINHA PÁTRIA MINHA VIDA</dc:title>
  <dc:subject>Pastor de Escola</dc:subject>
  <dc:creator>Pr. MARCELO AUGUSTO DE CARVALHO</dc:creator>
  <cp:keywords>www.4tons.com</cp:keywords>
  <dc:description>COMERCIO PROIBIDO. USO PESSOAL</dc:description>
  <cp:lastModifiedBy>pr. marcelo carvalho</cp:lastModifiedBy>
  <cp:revision>107</cp:revision>
  <dcterms:created xsi:type="dcterms:W3CDTF">2009-09-21T13:03:02Z</dcterms:created>
  <dcterms:modified xsi:type="dcterms:W3CDTF">2015-02-24T17:33:58Z</dcterms:modified>
  <cp:category>CAPELAS</cp:category>
</cp:coreProperties>
</file>