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8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7" r:id="rId11"/>
    <p:sldId id="295" r:id="rId12"/>
    <p:sldId id="298" r:id="rId13"/>
    <p:sldId id="294" r:id="rId14"/>
    <p:sldId id="299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4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606F915B-3F65-45B0-9C17-A40D9EC43B79}" type="datetimeFigureOut">
              <a:rPr lang="pt-BR"/>
              <a:pPr>
                <a:defRPr/>
              </a:pPr>
              <a:t>24/02/2015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EF4A94FE-AE59-4D8D-8AD7-B4EE05F0E6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48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51A493B-103D-4F55-BA3B-CBBF0AA37C0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4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0FFFBAB-8869-4101-8DC6-39F131048CF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0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8221B43-84CD-48CE-BC54-FE926EE5ABE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4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888AABB-5D9A-4744-95AB-46F2F4EE6C7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3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E3B4361-4EC9-4210-AC53-8CB65AC4A38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71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7CF5CE6-77C3-43AB-A9FB-C88C0B77E64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17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EAB7868-99CB-4F58-B5CA-F890600C026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9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BA10326-5CCF-472F-9CF8-811867E5600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9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2874EE7-6BE8-4910-890B-27CD96FEAAF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91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4DC0C3C-20B6-4DB9-A866-F7DB0F0FA9B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97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4FFDF1A-EBA5-4E30-BF31-91ECB9E46B6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0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EB922EA-5B03-4095-896E-82740ED53D8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97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0E2B2FF-1550-4D2A-8C0C-08DB237B0B0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2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ED931A2-D022-4E35-8AAF-8C208A04F45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9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92E702E-32A0-4088-AA72-F444954749D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42C895B-C412-49E3-8376-21AF2D8BF83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9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2B4B119-1B3C-44A5-8929-F910A5C8F39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637D7E8-76EC-4464-8447-E1CC2140321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2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597AA9E-E138-4B01-8F97-22D6DD9B76E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2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2B65298-6ED0-4398-863D-B4A7BCC949D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1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473F6-52D6-47F6-86BB-702FAFAF9E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36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60F90-EE45-4599-997F-63AA7F1C0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63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A1E8C-0C65-40DB-B76B-150F7A73AA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54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4D582-1D91-4ACE-B7F7-DBD84F6CF2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731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15A02-372A-42A3-BD95-39047308F2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04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C0CDD-A961-4814-8174-4348BADDB0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6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CE426-5B4F-4715-BD24-F39403A513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7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72E8B-549B-4585-B069-06034D0E5B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95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20B2C-B397-4E90-B881-72612A5CC3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374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8EBE6-1AED-4720-975F-A2A96B4068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21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9A5D3-0F4F-4ABE-822E-CF1340C914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724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3F835F0F-6C17-4ADB-8397-B76B9916BF6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Area%20de%20Trabalho\Imagens\coracao-cadead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homem-e-mulher-corrente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Relogio%20antigo%20closeup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media_casal-na-cama-4698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images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mario-bros-caixa-surpresa-ner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dr.%20house%20cerebro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Area%20de%20Trabalho\Imagens\preview001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9878" y="4077072"/>
            <a:ext cx="8298586" cy="21544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Sexo </a:t>
            </a:r>
            <a:r>
              <a:rPr lang="pt-BR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INseguro</a:t>
            </a:r>
            <a:endParaRPr lang="pt-BR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  <a:p>
            <a:pPr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Pastoral Estudantil - APV</a:t>
            </a:r>
          </a:p>
          <a:p>
            <a:pPr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Pr. Ismael </a:t>
            </a:r>
            <a:r>
              <a:rPr lang="pt-BR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Ruperto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4797152"/>
            <a:ext cx="864096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Muitos Homens Fingindo Amor Para Terem Sexo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6894" y="4581128"/>
            <a:ext cx="850357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Muitas Mulheres Permitindo </a:t>
            </a:r>
          </a:p>
          <a:p>
            <a:pPr algn="ctr" eaLnBrk="0" hangingPunct="0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Sexo Para Terem Amor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81779"/>
            <a:ext cx="864096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Cada Vez Mais Cedo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9" y="4581128"/>
            <a:ext cx="856895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 Cama Não Há União Somente De Corpos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7524" y="5313982"/>
            <a:ext cx="856895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Impactos Psicológicos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 bwMode="auto">
          <a:xfrm>
            <a:off x="685800" y="2852936"/>
            <a:ext cx="777240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Sexo Fora De Hora Pode Causar Depressão</a:t>
            </a:r>
            <a:b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3 Vezes Mais Em Meninas</a:t>
            </a:r>
            <a:b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8 Vezes Mais Em Meninos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61454"/>
            <a:ext cx="856895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Riscos Biológicos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55630" y="5373216"/>
            <a:ext cx="7135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Epitélio Do Colo Do Útero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 bwMode="auto">
          <a:xfrm>
            <a:off x="685800" y="4581128"/>
            <a:ext cx="77724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Sexo Vicia</a:t>
            </a:r>
            <a:endParaRPr lang="pt-BR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830317"/>
            <a:ext cx="864096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Dopamina, Reforça Comportamentos Que Escolhemos...</a:t>
            </a:r>
            <a:b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Troca Frequente De Parceiros Exige Doses Cada Vez </a:t>
            </a:r>
            <a:r>
              <a:rPr lang="pt-BR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Maiores.</a:t>
            </a:r>
            <a:endParaRPr lang="pt-BR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487" y="476672"/>
            <a:ext cx="89630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</a:t>
            </a:r>
            <a:r>
              <a:rPr lang="pt-BR" sz="5400" b="1" dirty="0">
                <a:latin typeface="Berlin Sans FB Demi" pitchFamily="34" charset="0"/>
              </a:rPr>
              <a:t> 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Efeito Cola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487" y="5301208"/>
            <a:ext cx="89630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Desperdice!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0"/>
            <a:ext cx="8963025" cy="6811963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417649"/>
            <a:ext cx="8229600" cy="6395727"/>
          </a:xfrm>
          <a:extLst/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3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- </a:t>
            </a: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28% das garotas engravidam nos 3 primeiros meses de vida sexual</a:t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- 41% das 208 milhões de gestações que ocorrem por ano não são planejadas</a:t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- 15% é o risco de contrair o HIV, mesmo usando camisinha</a:t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- 200 mil mulheres morrem anualmente por causa de abortos ilegais no mundo</a:t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</a:br>
            <a:r>
              <a:rPr lang="pt-BR" sz="3000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- 16 milhões de adolescentes entre 15 e 19 anos dão à luz anualmente no mundo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085184"/>
            <a:ext cx="871296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Detone Seu Futuro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5227" y="347172"/>
            <a:ext cx="663354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Camisinha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Pílula Anticoncepcional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467544" y="5229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Protegem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Título 9"/>
          <p:cNvSpPr txBox="1">
            <a:spLocks/>
          </p:cNvSpPr>
          <p:nvPr/>
        </p:nvSpPr>
        <p:spPr bwMode="auto">
          <a:xfrm>
            <a:off x="760040" y="446807"/>
            <a:ext cx="7772400" cy="11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O Maior Órgão Sexual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Título 9"/>
          <p:cNvSpPr txBox="1">
            <a:spLocks/>
          </p:cNvSpPr>
          <p:nvPr/>
        </p:nvSpPr>
        <p:spPr bwMode="auto">
          <a:xfrm>
            <a:off x="323528" y="260648"/>
            <a:ext cx="48245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erlin Sans FB Dem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pt-B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O Cérebro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51493" y="4758243"/>
            <a:ext cx="5500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Neurotransmissores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400596"/>
            <a:ext cx="44198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eaLnBrk="0" hangingPunct="0">
              <a:buFont typeface="Wingdings" pitchFamily="2" charset="2"/>
              <a:buChar char="§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Dopamina</a:t>
            </a:r>
          </a:p>
          <a:p>
            <a:pPr marL="685800" indent="-685800" eaLnBrk="0" hangingPunct="0">
              <a:buFont typeface="Wingdings" pitchFamily="2" charset="2"/>
              <a:buChar char="§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Oxitocina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685800" indent="-685800" eaLnBrk="0" hangingPunct="0">
              <a:buFont typeface="Wingdings" pitchFamily="2" charset="2"/>
              <a:buChar char="§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Vasopressina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84746" y="561454"/>
            <a:ext cx="7574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São Substâncias Neutras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6009" y="454020"/>
            <a:ext cx="7931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Reforçam Bons E Maus Hábitos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886</TotalTime>
  <Words>133</Words>
  <Application>Microsoft Office PowerPoint</Application>
  <PresentationFormat>Apresentação na tela (4:3)</PresentationFormat>
  <Paragraphs>50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Trebuchet MS</vt:lpstr>
      <vt:lpstr>Arial</vt:lpstr>
      <vt:lpstr>Berlin Sans FB Demi</vt:lpstr>
      <vt:lpstr>4tons-preto</vt:lpstr>
      <vt:lpstr>Apresentação do PowerPoint</vt:lpstr>
      <vt:lpstr>- 28% das garotas engravidam nos 3 primeiros meses de vida sexual  - 41% das 208 milhões de gestações que ocorrem por ano não são planejadas  - 15% é o risco de contrair o HIV, mesmo usando camisinha  - 200 mil mulheres morrem anualmente por causa de abortos ilegais no mundo  - 16 milhões de adolescentes entre 15 e 19 anos dão à luz anualmente no mundo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PE2014-C30-SEXO INSEGURO</dc:title>
  <dc:subject>Pastor de Escola</dc:subject>
  <dc:creator>Pr. MARCELO AUGUSTO DE CARVALHO</dc:creator>
  <cp:keywords>www.4tons.com</cp:keywords>
  <dc:description>COMERCIO PROIBIDO. USO PESSOAL</dc:description>
  <cp:lastModifiedBy>pr. marcelo carvalho</cp:lastModifiedBy>
  <cp:revision>104</cp:revision>
  <dcterms:created xsi:type="dcterms:W3CDTF">2009-09-21T13:03:02Z</dcterms:created>
  <dcterms:modified xsi:type="dcterms:W3CDTF">2015-02-24T17:35:37Z</dcterms:modified>
  <cp:category>CAPELAS</cp:category>
</cp:coreProperties>
</file>