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0"/>
  </p:notesMasterIdLst>
  <p:sldIdLst>
    <p:sldId id="286" r:id="rId2"/>
    <p:sldId id="257" r:id="rId3"/>
    <p:sldId id="292" r:id="rId4"/>
    <p:sldId id="294" r:id="rId5"/>
    <p:sldId id="287" r:id="rId6"/>
    <p:sldId id="288" r:id="rId7"/>
    <p:sldId id="289" r:id="rId8"/>
    <p:sldId id="290" r:id="rId9"/>
    <p:sldId id="299" r:id="rId10"/>
    <p:sldId id="296" r:id="rId11"/>
    <p:sldId id="295" r:id="rId12"/>
    <p:sldId id="297" r:id="rId13"/>
    <p:sldId id="298" r:id="rId14"/>
    <p:sldId id="302" r:id="rId15"/>
    <p:sldId id="300" r:id="rId16"/>
    <p:sldId id="301" r:id="rId17"/>
    <p:sldId id="304" r:id="rId18"/>
    <p:sldId id="303" r:id="rId19"/>
    <p:sldId id="305" r:id="rId20"/>
    <p:sldId id="306" r:id="rId21"/>
    <p:sldId id="307" r:id="rId22"/>
    <p:sldId id="311" r:id="rId23"/>
    <p:sldId id="309" r:id="rId24"/>
    <p:sldId id="308" r:id="rId25"/>
    <p:sldId id="310" r:id="rId26"/>
    <p:sldId id="293" r:id="rId27"/>
    <p:sldId id="313" r:id="rId28"/>
    <p:sldId id="312" r:id="rId29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523" autoAdjust="0"/>
  </p:normalViewPr>
  <p:slideViewPr>
    <p:cSldViewPr>
      <p:cViewPr varScale="1">
        <p:scale>
          <a:sx n="57" d="100"/>
          <a:sy n="57" d="100"/>
        </p:scale>
        <p:origin x="177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00719B97-7DF6-4003-9918-DDF530CAE705}" type="datetimeFigureOut">
              <a:rPr lang="pt-BR"/>
              <a:pPr>
                <a:defRPr/>
              </a:pPr>
              <a:t>24/02/2015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dirty="0" smtClean="0"/>
              <a:t>Clique para editar os estilos do texto mestre</a:t>
            </a:r>
          </a:p>
          <a:p>
            <a:pPr lvl="1"/>
            <a:r>
              <a:rPr lang="pt-BR" noProof="0" dirty="0" smtClean="0"/>
              <a:t>Segundo nível</a:t>
            </a:r>
          </a:p>
          <a:p>
            <a:pPr lvl="2"/>
            <a:r>
              <a:rPr lang="pt-BR" noProof="0" dirty="0" smtClean="0"/>
              <a:t>Terceiro nível</a:t>
            </a:r>
          </a:p>
          <a:p>
            <a:pPr lvl="3"/>
            <a:r>
              <a:rPr lang="pt-BR" noProof="0" dirty="0" smtClean="0"/>
              <a:t>Quarto nível</a:t>
            </a:r>
          </a:p>
          <a:p>
            <a:pPr lvl="4"/>
            <a:r>
              <a:rPr lang="pt-BR" noProof="0" dirty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Berlin Sans FB Demi" panose="020E0802020502020306" pitchFamily="34" charset="0"/>
              </a:defRPr>
            </a:lvl1pPr>
          </a:lstStyle>
          <a:p>
            <a:fld id="{4ABD20AF-8F03-4B98-85AE-B767F82A284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712312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pt-BR" altLang="pt-BR" b="1" smtClean="0"/>
              <a:t>www.4tons.com</a:t>
            </a:r>
          </a:p>
          <a:p>
            <a:pPr algn="ctr" eaLnBrk="1" hangingPunct="1">
              <a:spcBef>
                <a:spcPct val="0"/>
              </a:spcBef>
            </a:pPr>
            <a:r>
              <a:rPr lang="pt-BR" altLang="pt-BR" b="1" smtClean="0"/>
              <a:t>Pr. Marcelo Augusto de Carvalho</a:t>
            </a:r>
          </a:p>
          <a:p>
            <a:pPr eaLnBrk="1" hangingPunct="1">
              <a:spcBef>
                <a:spcPct val="0"/>
              </a:spcBef>
            </a:pPr>
            <a:endParaRPr lang="pt-BR" altLang="pt-BR" b="1" smtClean="0"/>
          </a:p>
          <a:p>
            <a:pPr eaLnBrk="1" hangingPunct="1">
              <a:spcBef>
                <a:spcPct val="0"/>
              </a:spcBef>
            </a:pPr>
            <a:endParaRPr lang="pt-BR" altLang="pt-BR" b="1" smtClean="0"/>
          </a:p>
          <a:p>
            <a:pPr eaLnBrk="1" hangingPunct="1">
              <a:spcBef>
                <a:spcPct val="0"/>
              </a:spcBef>
            </a:pPr>
            <a:r>
              <a:rPr lang="pt-BR" altLang="pt-BR" b="1" smtClean="0"/>
              <a:t>Como, quando e porque Jesus vai voltar – 2ª Vinda de Cristo.</a:t>
            </a:r>
          </a:p>
          <a:p>
            <a:pPr eaLnBrk="1" hangingPunct="1">
              <a:spcBef>
                <a:spcPct val="0"/>
              </a:spcBef>
            </a:pPr>
            <a:endParaRPr lang="pt-BR" altLang="pt-BR" b="1" smtClean="0"/>
          </a:p>
        </p:txBody>
      </p:sp>
      <p:sp>
        <p:nvSpPr>
          <p:cNvPr id="317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D1E151D6-A4CD-4154-8A7C-858D6B0DDDBB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283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E, certamente, ouvireis falar de guerras e rumores de guerras;  - </a:t>
            </a:r>
            <a:r>
              <a:rPr lang="pt-BR" dirty="0" err="1" smtClean="0"/>
              <a:t>Mt</a:t>
            </a:r>
            <a:r>
              <a:rPr lang="pt-BR" dirty="0" smtClean="0"/>
              <a:t> 24:6</a:t>
            </a:r>
            <a:endParaRPr lang="pt-BR" dirty="0"/>
          </a:p>
        </p:txBody>
      </p:sp>
      <p:sp>
        <p:nvSpPr>
          <p:cNvPr id="409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49803690-EA92-4BD6-811E-3DC313C88A0C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10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804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Porquanto se levantará nação contra nação, reino contra reino – </a:t>
            </a:r>
            <a:r>
              <a:rPr lang="pt-BR" dirty="0" err="1" smtClean="0"/>
              <a:t>Mt</a:t>
            </a:r>
            <a:r>
              <a:rPr lang="pt-BR" dirty="0" smtClean="0"/>
              <a:t> 24:7</a:t>
            </a:r>
            <a:endParaRPr lang="pt-BR" dirty="0"/>
          </a:p>
        </p:txBody>
      </p:sp>
      <p:sp>
        <p:nvSpPr>
          <p:cNvPr id="419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01D8EEFC-EA70-489C-A16F-683B12674E50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11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258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Porquanto se levantará nação contra nação, reino contra reino</a:t>
            </a:r>
            <a:r>
              <a:rPr lang="pt-BR" b="1" dirty="0" smtClean="0"/>
              <a:t>, e haverá fomes </a:t>
            </a:r>
            <a:r>
              <a:rPr lang="pt-BR" dirty="0" smtClean="0"/>
              <a:t>e terremotos </a:t>
            </a:r>
            <a:r>
              <a:rPr lang="pt-BR" b="1" dirty="0" smtClean="0"/>
              <a:t>em vários lugares </a:t>
            </a:r>
            <a:r>
              <a:rPr lang="pt-BR" dirty="0" smtClean="0"/>
              <a:t>– </a:t>
            </a:r>
            <a:r>
              <a:rPr lang="pt-BR" dirty="0" err="1" smtClean="0"/>
              <a:t>Mt</a:t>
            </a:r>
            <a:r>
              <a:rPr lang="pt-BR" dirty="0" smtClean="0"/>
              <a:t> 24:7</a:t>
            </a:r>
            <a:endParaRPr lang="pt-BR" dirty="0"/>
          </a:p>
        </p:txBody>
      </p:sp>
      <p:sp>
        <p:nvSpPr>
          <p:cNvPr id="430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C488A3DC-02CD-4FAA-AE01-319FF4772A44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12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408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Os terremotos foram a causa da maioria das mortes por catástrofes na década passada e seguem representando uma importante ameaça para milhões de pessoas que vivem em algumas das maiores megalópoles do mundo, informou na quinta-feira a ONU. Segundo estudo patrocinado pela ONU, quase 60% das cerca de 780 mil mortes em desastres entre 2000 e 2009 ocorreram devido a terremotos. Os furacões foram responsáveis por 22% do total de mortes enquanto que as temperaturas extremas causaram 11% de vítimas mortais nos 3.852 desastres registrados no período estudado. Os investigadores expressaram sua preocupação pelos desastres climáticos, cujo número foi o dobro em comparação com a década anterior. </a:t>
            </a:r>
          </a:p>
          <a:p>
            <a:pPr algn="just">
              <a:defRPr/>
            </a:pPr>
            <a:r>
              <a:rPr lang="pt-BR" dirty="0" smtClean="0"/>
              <a:t>http://br.noticias.yahoo.com/s/afp/100128/mundo/onu_sismo_clima_calentamiento</a:t>
            </a:r>
            <a:endParaRPr lang="pt-BR" dirty="0"/>
          </a:p>
        </p:txBody>
      </p:sp>
      <p:sp>
        <p:nvSpPr>
          <p:cNvPr id="440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CE69E6B9-61C9-4ACD-BDA7-429FCA455EEE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13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382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E Jesus continuou: - Haverá sinais no sol, na lua e nas estrelas. E, na terra, todas as nações ficarão desesperadas</a:t>
            </a:r>
            <a:r>
              <a:rPr lang="pt-BR" b="1" dirty="0" smtClean="0"/>
              <a:t>, com medo do terrível barulho do mar e das ondas</a:t>
            </a:r>
            <a:r>
              <a:rPr lang="pt-BR" dirty="0" smtClean="0"/>
              <a:t> – Lucas 21:25 (Nova Tradução na Linguagem de Hoje)</a:t>
            </a:r>
            <a:endParaRPr lang="pt-BR" dirty="0"/>
          </a:p>
        </p:txBody>
      </p:sp>
      <p:sp>
        <p:nvSpPr>
          <p:cNvPr id="450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1A20EAC6-CA2D-411C-AF24-FF3BD21E594F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14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359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Pessoas se dizendo ser Cristo. Este se chama </a:t>
            </a:r>
            <a:r>
              <a:rPr lang="pt-BR" dirty="0" err="1" smtClean="0"/>
              <a:t>Inri</a:t>
            </a:r>
            <a:r>
              <a:rPr lang="pt-BR" dirty="0" smtClean="0"/>
              <a:t> Cristo e é brasileiro.</a:t>
            </a:r>
            <a:endParaRPr lang="pt-BR" dirty="0"/>
          </a:p>
        </p:txBody>
      </p:sp>
      <p:sp>
        <p:nvSpPr>
          <p:cNvPr id="460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C5E69F05-91B4-49E1-9B1C-F1419261DFA8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15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5241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Se o tempo permitir, falar rapidamente sobre a questão dos falsos milagres.</a:t>
            </a:r>
          </a:p>
          <a:p>
            <a:pPr algn="just">
              <a:defRPr/>
            </a:pPr>
            <a:endParaRPr lang="pt-BR" dirty="0" smtClean="0"/>
          </a:p>
          <a:p>
            <a:pPr algn="just">
              <a:defRPr/>
            </a:pPr>
            <a:r>
              <a:rPr lang="pt-BR" dirty="0" smtClean="0"/>
              <a:t>Porque surgirão falsos cristos e falsos profetas operando grandes sinais e prodígios para enganar, se possível, os próprios eleitos – </a:t>
            </a:r>
            <a:r>
              <a:rPr lang="pt-BR" dirty="0" err="1" smtClean="0"/>
              <a:t>Mt</a:t>
            </a:r>
            <a:r>
              <a:rPr lang="pt-BR" dirty="0" smtClean="0"/>
              <a:t> 24:24</a:t>
            </a:r>
          </a:p>
          <a:p>
            <a:pPr algn="just">
              <a:defRPr/>
            </a:pPr>
            <a:r>
              <a:rPr lang="pt-BR" dirty="0" smtClean="0"/>
              <a:t>E realizava grandes sinais, chegando a fazer descer fogo do céu à terra, à vista dos homens – </a:t>
            </a:r>
            <a:r>
              <a:rPr lang="pt-BR" dirty="0" err="1" smtClean="0"/>
              <a:t>Ap</a:t>
            </a:r>
            <a:r>
              <a:rPr lang="pt-BR" dirty="0" smtClean="0"/>
              <a:t> 13:13</a:t>
            </a:r>
          </a:p>
          <a:p>
            <a:pPr algn="just">
              <a:defRPr/>
            </a:pPr>
            <a:r>
              <a:rPr lang="pt-BR" dirty="0" smtClean="0"/>
              <a:t>Muitos me dirão naquele dia: “Senhor, Senhor, não profetizamos em teu nome? Em teu nome não expulsamos demônios e não realizamos muitos milagres?”. Então eu lhes direi claramente: Nunca os conheci. Afastem-se de mim vocês, que praticam o mal! – </a:t>
            </a:r>
            <a:r>
              <a:rPr lang="pt-BR" dirty="0" err="1" smtClean="0"/>
              <a:t>Mt</a:t>
            </a:r>
            <a:r>
              <a:rPr lang="pt-BR" dirty="0" smtClean="0"/>
              <a:t> 7:22,23</a:t>
            </a:r>
            <a:endParaRPr lang="pt-BR" dirty="0"/>
          </a:p>
        </p:txBody>
      </p:sp>
      <p:sp>
        <p:nvSpPr>
          <p:cNvPr id="4710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1C4BCF18-420B-4F57-8870-422D0803C768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16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419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A falta de amor vista nos jornais e noticiários de hoje são uma das maiores provas da proximidade da volta de Jesus.</a:t>
            </a:r>
          </a:p>
          <a:p>
            <a:pPr algn="just">
              <a:defRPr/>
            </a:pPr>
            <a:endParaRPr lang="pt-BR" dirty="0" smtClean="0"/>
          </a:p>
          <a:p>
            <a:pPr algn="just">
              <a:defRPr/>
            </a:pPr>
            <a:r>
              <a:rPr lang="pt-BR" dirty="0" smtClean="0"/>
              <a:t>A maldade vai se espalhar tanto, que o amor de muitos esfriará – </a:t>
            </a:r>
            <a:r>
              <a:rPr lang="pt-BR" dirty="0" err="1" smtClean="0"/>
              <a:t>Mt</a:t>
            </a:r>
            <a:r>
              <a:rPr lang="pt-BR" dirty="0" smtClean="0"/>
              <a:t> 24:12 NTLH</a:t>
            </a:r>
            <a:endParaRPr lang="pt-BR" dirty="0"/>
          </a:p>
        </p:txBody>
      </p:sp>
      <p:sp>
        <p:nvSpPr>
          <p:cNvPr id="481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9E9402D9-6BC7-4DBA-A6FD-BC6D39E41F96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17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7496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Depois de analisar os sinais preditos por Jesus, quanto tempo você ainda acha que falta para Jesus voltar ?</a:t>
            </a:r>
            <a:endParaRPr lang="pt-BR" dirty="0"/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7F69E015-1C1A-4319-8EF9-5E2736E8BBED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18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2491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Por que Jesus precisa voltar ?</a:t>
            </a:r>
            <a:endParaRPr lang="pt-BR" dirty="0"/>
          </a:p>
        </p:txBody>
      </p:sp>
      <p:sp>
        <p:nvSpPr>
          <p:cNvPr id="501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89F7521F-5D97-4A20-90F8-9CBFF9A03124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19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966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Você já parou para pensar na possibilidade de um dia você olhar para o céu e ver Jesus voltando ?</a:t>
            </a:r>
            <a:endParaRPr lang="pt-BR" dirty="0"/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6A8B483C-E71A-40FC-809C-37A57EC5DB4D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2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8136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Jesus sempre cumpriu suas promessas. Desde o Antigo Testamento, todas as Suas promessas foram cumpridas.</a:t>
            </a:r>
          </a:p>
          <a:p>
            <a:pPr algn="just">
              <a:defRPr/>
            </a:pPr>
            <a:r>
              <a:rPr lang="pt-BR" dirty="0" smtClean="0"/>
              <a:t>Então se Ele prometeu voltar, pode confiar! Ele vai voltar!</a:t>
            </a:r>
          </a:p>
          <a:p>
            <a:pPr algn="just">
              <a:defRPr/>
            </a:pPr>
            <a:endParaRPr lang="pt-BR" dirty="0" smtClean="0"/>
          </a:p>
          <a:p>
            <a:pPr algn="just">
              <a:defRPr/>
            </a:pPr>
            <a:r>
              <a:rPr lang="pt-BR" dirty="0" smtClean="0"/>
              <a:t>João 14:1-3</a:t>
            </a:r>
          </a:p>
          <a:p>
            <a:pPr algn="just">
              <a:defRPr/>
            </a:pPr>
            <a:r>
              <a:rPr lang="pt-BR" dirty="0" smtClean="0"/>
              <a:t>Jesus disse: - Não fiquem aflitos. Creiam em Deus e creiam também em mim. Na casa do meu Pai há muitos quartos, e eu vou preparar um lugar para vocês. Se não fosse assim, eu já lhes teria dito.  E, depois que eu for e preparar um lugar para vocês, voltarei e os levarei comigo para que onde eu estiver vocês estejam também. </a:t>
            </a:r>
            <a:endParaRPr lang="pt-BR" dirty="0"/>
          </a:p>
        </p:txBody>
      </p:sp>
      <p:sp>
        <p:nvSpPr>
          <p:cNvPr id="512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7814AB8E-E47D-478F-8A34-CB7D5DE7BECD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20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229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As doenças e nossas debilidades físicas nunca mais </a:t>
            </a:r>
            <a:r>
              <a:rPr lang="pt-BR" dirty="0" err="1" smtClean="0"/>
              <a:t>exisitirão</a:t>
            </a:r>
            <a:r>
              <a:rPr lang="pt-BR" dirty="0" smtClean="0"/>
              <a:t>!</a:t>
            </a:r>
            <a:endParaRPr lang="pt-BR" dirty="0"/>
          </a:p>
        </p:txBody>
      </p:sp>
      <p:sp>
        <p:nvSpPr>
          <p:cNvPr id="522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073B2DFF-4EE6-4315-A2F3-CA29C5A1D33A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21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3169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Jesus disse que acabaria com todo sofrimento e dor.</a:t>
            </a:r>
            <a:endParaRPr lang="pt-BR" dirty="0"/>
          </a:p>
        </p:txBody>
      </p:sp>
      <p:sp>
        <p:nvSpPr>
          <p:cNvPr id="532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E2DDD6AD-26E6-4C9F-84ED-7BA020A0BFAD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22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3709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Por que Jesus </a:t>
            </a:r>
            <a:r>
              <a:rPr lang="pt-BR" smtClean="0"/>
              <a:t>precisa voltar ?</a:t>
            </a:r>
            <a:endParaRPr lang="pt-BR" dirty="0"/>
          </a:p>
        </p:txBody>
      </p:sp>
      <p:sp>
        <p:nvSpPr>
          <p:cNvPr id="542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7AEBA322-EE5C-4992-B8FA-4A575FF4CCD2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23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6320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O amor, que Ele já tinha dito que se esfriaria de quase todos, será restaurado completamente. Todos os relacionamentos entre pais e filhos, irmãos, amigos e qualquer tipo de relação humana será baseada no amor!</a:t>
            </a:r>
            <a:endParaRPr lang="pt-BR" dirty="0"/>
          </a:p>
        </p:txBody>
      </p:sp>
      <p:sp>
        <p:nvSpPr>
          <p:cNvPr id="553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376EB02E-A524-4281-8F2F-DD314A2FEB5C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24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180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Por que Jesus </a:t>
            </a:r>
            <a:r>
              <a:rPr lang="pt-BR" smtClean="0"/>
              <a:t>precisa voltar ?</a:t>
            </a:r>
            <a:endParaRPr lang="pt-BR" dirty="0"/>
          </a:p>
        </p:txBody>
      </p:sp>
      <p:sp>
        <p:nvSpPr>
          <p:cNvPr id="563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57E5C665-A75E-4595-BF3B-0B57E97BF976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25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6060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Pois, dada a ordem, com a voz do arcanjo e o ressoar da trombeta de Deus, o próprio Senhor descerá dos céus, </a:t>
            </a:r>
            <a:r>
              <a:rPr lang="pt-BR" b="1" dirty="0" smtClean="0"/>
              <a:t>e os mortos em Cristo ressuscitarão </a:t>
            </a:r>
            <a:r>
              <a:rPr lang="pt-BR" dirty="0" smtClean="0"/>
              <a:t>primeiro – 1 </a:t>
            </a:r>
            <a:r>
              <a:rPr lang="pt-BR" dirty="0" err="1" smtClean="0"/>
              <a:t>Ts</a:t>
            </a:r>
            <a:r>
              <a:rPr lang="pt-BR" dirty="0" smtClean="0"/>
              <a:t> 4:15, 16</a:t>
            </a:r>
          </a:p>
          <a:p>
            <a:pPr algn="just">
              <a:defRPr/>
            </a:pPr>
            <a:endParaRPr lang="pt-BR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573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990DFC4B-5C2B-4901-9DF5-6F7DA41B8CE9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26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1810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Jesus disse que enxugaria de nossos olhos toda lágrima.</a:t>
            </a:r>
          </a:p>
          <a:p>
            <a:pPr algn="just">
              <a:defRPr/>
            </a:pPr>
            <a:r>
              <a:rPr lang="pt-BR" dirty="0" smtClean="0"/>
              <a:t>Ele enxugará dos seus olhos toda lágrima. Não haverá mais morte, nem tristeza, nem choro, nem dor, pois a antiga ordem já passou – </a:t>
            </a:r>
            <a:r>
              <a:rPr lang="pt-BR" dirty="0" err="1" smtClean="0"/>
              <a:t>Ap</a:t>
            </a:r>
            <a:r>
              <a:rPr lang="pt-BR" dirty="0" smtClean="0"/>
              <a:t> 21:4</a:t>
            </a:r>
          </a:p>
          <a:p>
            <a:pPr algn="just">
              <a:defRPr/>
            </a:pPr>
            <a:r>
              <a:rPr lang="pt-BR" dirty="0" smtClean="0"/>
              <a:t>Eu não sei quantos aqui já perderam parentes ou amigos queridos, mas promessa de Jesus é que quando Ele voltar nunca mais teremos que enfrentar esses tipos de coisas. Nunca mais!</a:t>
            </a:r>
            <a:endParaRPr lang="pt-BR" dirty="0"/>
          </a:p>
        </p:txBody>
      </p:sp>
      <p:sp>
        <p:nvSpPr>
          <p:cNvPr id="583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7F1E3488-E020-4233-963F-684B858D765B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27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9038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Fazer apelo.</a:t>
            </a:r>
          </a:p>
          <a:p>
            <a:pPr algn="just">
              <a:defRPr/>
            </a:pPr>
            <a:endParaRPr lang="pt-BR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47AE7072-D3FB-448A-8737-2AEB53723B70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28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448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Mas...como será ? Quando irá ocorrer ? E por que acontecerá ?</a:t>
            </a:r>
            <a:endParaRPr lang="pt-BR" dirty="0"/>
          </a:p>
        </p:txBody>
      </p:sp>
      <p:sp>
        <p:nvSpPr>
          <p:cNvPr id="337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38C6AB6D-418C-4D03-910B-848908D2E6C6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3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989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Mas...como será ? Quando irá ocorrer ? E por que acontecerá ?</a:t>
            </a:r>
            <a:endParaRPr lang="pt-BR" dirty="0"/>
          </a:p>
        </p:txBody>
      </p:sp>
      <p:sp>
        <p:nvSpPr>
          <p:cNvPr id="348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FC188FE5-7571-4B0F-BD8D-CB63A716655C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4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345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endParaRPr lang="pt-BR" dirty="0" smtClean="0"/>
          </a:p>
          <a:p>
            <a:pPr algn="just">
              <a:defRPr/>
            </a:pPr>
            <a:r>
              <a:rPr lang="pt-BR" dirty="0" smtClean="0"/>
              <a:t>A vinda de Cristo será majestosa com grande barulho e comoção. Não será secreta ou discreta!</a:t>
            </a:r>
          </a:p>
          <a:p>
            <a:pPr algn="just">
              <a:defRPr/>
            </a:pPr>
            <a:r>
              <a:rPr lang="pt-BR" dirty="0" smtClean="0"/>
              <a:t>Pois, dada a ordem, com a voz do arcanjo e </a:t>
            </a:r>
            <a:r>
              <a:rPr lang="pt-BR" b="1" dirty="0" smtClean="0"/>
              <a:t>o ressoar da trombeta de Deus</a:t>
            </a:r>
            <a:r>
              <a:rPr lang="pt-BR" dirty="0" smtClean="0"/>
              <a:t>, o próprio Senhor descerá dos céus, e os mortos em Cristo ressuscitarão primeiro – 1 </a:t>
            </a:r>
            <a:r>
              <a:rPr lang="pt-BR" dirty="0" err="1" smtClean="0"/>
              <a:t>Ts</a:t>
            </a:r>
            <a:r>
              <a:rPr lang="pt-BR" dirty="0" smtClean="0"/>
              <a:t> 4:15, 16</a:t>
            </a:r>
          </a:p>
          <a:p>
            <a:pPr algn="just">
              <a:defRPr/>
            </a:pPr>
            <a:r>
              <a:rPr lang="pt-BR" b="1" dirty="0" smtClean="0"/>
              <a:t>E ele enviará os seus anjos com grande </a:t>
            </a:r>
            <a:r>
              <a:rPr lang="pt-BR" b="1" dirty="0" err="1" smtClean="0"/>
              <a:t>clangor</a:t>
            </a:r>
            <a:r>
              <a:rPr lang="pt-BR" b="1" dirty="0" smtClean="0"/>
              <a:t> de trombeta</a:t>
            </a:r>
            <a:r>
              <a:rPr lang="pt-BR" dirty="0" smtClean="0"/>
              <a:t>, os quais lhe ajuntarão os escolhidos desde os quatro ventos, de uma à outra extremidade dos céus – </a:t>
            </a:r>
            <a:r>
              <a:rPr lang="pt-BR" dirty="0" err="1" smtClean="0"/>
              <a:t>Mt</a:t>
            </a:r>
            <a:r>
              <a:rPr lang="pt-BR" dirty="0" smtClean="0"/>
              <a:t> 24:31</a:t>
            </a:r>
          </a:p>
        </p:txBody>
      </p:sp>
      <p:sp>
        <p:nvSpPr>
          <p:cNvPr id="358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C08C0A26-7615-49A6-8C7B-FA0C2394538D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5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812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Imaginem todos os anjos aparecendo no céu! Alguém vai conseguir não ver ?</a:t>
            </a:r>
          </a:p>
          <a:p>
            <a:pPr algn="just">
              <a:defRPr/>
            </a:pPr>
            <a:r>
              <a:rPr lang="pt-BR" b="1" dirty="0" smtClean="0"/>
              <a:t>Eis que vem com as nuvens</a:t>
            </a:r>
            <a:r>
              <a:rPr lang="pt-BR" dirty="0" smtClean="0"/>
              <a:t>, e todo olho o verá, até mesmo aqueles que o traspassaram; e todas as tribos da terra se lamentarão sobre ele. Sim. Amém – Apocalipse 1:7</a:t>
            </a:r>
          </a:p>
          <a:p>
            <a:pPr algn="just">
              <a:defRPr/>
            </a:pPr>
            <a:r>
              <a:rPr lang="pt-BR" dirty="0" smtClean="0"/>
              <a:t>Quando, pois vier o Filho do homem na sua glória, e </a:t>
            </a:r>
            <a:r>
              <a:rPr lang="pt-BR" b="1" dirty="0" smtClean="0"/>
              <a:t>todos os anjos com ele</a:t>
            </a:r>
            <a:r>
              <a:rPr lang="pt-BR" dirty="0" smtClean="0"/>
              <a:t>, então se assentará no trono da sua glória – </a:t>
            </a:r>
            <a:r>
              <a:rPr lang="pt-BR" dirty="0" err="1" smtClean="0"/>
              <a:t>Mt</a:t>
            </a:r>
            <a:r>
              <a:rPr lang="pt-BR" dirty="0" smtClean="0"/>
              <a:t> 25:31</a:t>
            </a:r>
          </a:p>
          <a:p>
            <a:pPr algn="just">
              <a:defRPr/>
            </a:pPr>
            <a:r>
              <a:rPr lang="pt-BR" dirty="0" smtClean="0"/>
              <a:t>Porque o Filho do homem há de vir na glória de seu Pai, </a:t>
            </a:r>
            <a:r>
              <a:rPr lang="pt-BR" b="1" dirty="0" smtClean="0"/>
              <a:t>com os seus anjos</a:t>
            </a:r>
            <a:r>
              <a:rPr lang="pt-BR" dirty="0" smtClean="0"/>
              <a:t>; e então retribuirá a cada um segundo as suas obras – </a:t>
            </a:r>
            <a:r>
              <a:rPr lang="pt-BR" dirty="0" err="1" smtClean="0"/>
              <a:t>Mt</a:t>
            </a:r>
            <a:r>
              <a:rPr lang="pt-BR" dirty="0" smtClean="0"/>
              <a:t> 16:27</a:t>
            </a:r>
            <a:endParaRPr lang="pt-BR" dirty="0"/>
          </a:p>
        </p:txBody>
      </p:sp>
      <p:sp>
        <p:nvSpPr>
          <p:cNvPr id="368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CA330D29-4CA8-4DB3-97E5-F1B53E8049CE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6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241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Eis que vem com as nuvens, </a:t>
            </a:r>
            <a:r>
              <a:rPr lang="pt-BR" b="1" dirty="0" smtClean="0"/>
              <a:t>e todo olho o verá</a:t>
            </a:r>
            <a:r>
              <a:rPr lang="pt-BR" dirty="0" smtClean="0"/>
              <a:t>, até mesmo aqueles que o traspassaram; e todas as tribos da terra se lamentarão sobre ele. Sim. Amém – Apocalipse 1:7</a:t>
            </a:r>
          </a:p>
          <a:p>
            <a:pPr algn="just">
              <a:defRPr/>
            </a:pPr>
            <a:r>
              <a:rPr lang="pt-BR" dirty="0" smtClean="0"/>
              <a:t>E ele enviará os seus anjos com grande </a:t>
            </a:r>
            <a:r>
              <a:rPr lang="pt-BR" dirty="0" err="1" smtClean="0"/>
              <a:t>clangor</a:t>
            </a:r>
            <a:r>
              <a:rPr lang="pt-BR" dirty="0" smtClean="0"/>
              <a:t> de trombeta, </a:t>
            </a:r>
            <a:r>
              <a:rPr lang="pt-BR" b="1" dirty="0" smtClean="0"/>
              <a:t>os quais lhe ajuntarão os escolhidos desde os quatro ventos, de uma à outra extremidade dos céus</a:t>
            </a:r>
            <a:r>
              <a:rPr lang="pt-BR" dirty="0" smtClean="0"/>
              <a:t> – </a:t>
            </a:r>
            <a:r>
              <a:rPr lang="pt-BR" dirty="0" err="1" smtClean="0"/>
              <a:t>Mt</a:t>
            </a:r>
            <a:r>
              <a:rPr lang="pt-BR" dirty="0" smtClean="0"/>
              <a:t> 24:31</a:t>
            </a:r>
          </a:p>
          <a:p>
            <a:pPr algn="just">
              <a:defRPr/>
            </a:pPr>
            <a:endParaRPr lang="pt-BR" dirty="0" smtClean="0"/>
          </a:p>
          <a:p>
            <a:pPr algn="just">
              <a:defRPr/>
            </a:pPr>
            <a:endParaRPr lang="pt-BR" b="1" dirty="0"/>
          </a:p>
        </p:txBody>
      </p:sp>
      <p:sp>
        <p:nvSpPr>
          <p:cNvPr id="378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4EEA3844-DCD6-4B1C-8737-00E23946379D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7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705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b="1" dirty="0" smtClean="0"/>
              <a:t>Quando isso acontecerá ?</a:t>
            </a:r>
            <a:endParaRPr lang="pt-BR" b="1" dirty="0"/>
          </a:p>
        </p:txBody>
      </p:sp>
      <p:sp>
        <p:nvSpPr>
          <p:cNvPr id="389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E855A471-19D3-4F4A-A001-01F0A445C0BC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8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568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defRPr/>
            </a:pPr>
            <a:r>
              <a:rPr lang="pt-BR" dirty="0" smtClean="0"/>
              <a:t>Jesus não deixou marcada uma data, aliás Ele nos disse que: “A respeito daquele dia e hora ninguém sabe, nem os anjos dos céus, nem o Filho, senão o Pai” – </a:t>
            </a:r>
            <a:r>
              <a:rPr lang="pt-BR" dirty="0" err="1" smtClean="0"/>
              <a:t>Mt</a:t>
            </a:r>
            <a:r>
              <a:rPr lang="pt-BR" dirty="0" smtClean="0"/>
              <a:t> 24:36.</a:t>
            </a:r>
          </a:p>
          <a:p>
            <a:pPr algn="just">
              <a:defRPr/>
            </a:pPr>
            <a:r>
              <a:rPr lang="pt-BR" dirty="0" smtClean="0"/>
              <a:t>No entanto, Ele não nos deixou “na mão”, mas nos deixou na Bíblia vários sinais que indicariam que a Sua volta estaria próxima.</a:t>
            </a:r>
            <a:endParaRPr lang="pt-BR" dirty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fld id="{B10C9521-B9A7-479F-A326-03C7F1E29C07}" type="slidenum">
              <a:rPr lang="pt-BR" altLang="pt-BR">
                <a:latin typeface="Berlin Sans FB Demi" panose="020E0802020502020306" pitchFamily="34" charset="0"/>
              </a:rPr>
              <a:pPr eaLnBrk="1" hangingPunct="1"/>
              <a:t>9</a:t>
            </a:fld>
            <a:endParaRPr lang="pt-BR" altLang="pt-BR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443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18606C-30BD-43B5-A1C9-E39D930AD91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09171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34BE5A-8A4B-4E27-9420-35AE0A61DA2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08295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01C304-33FE-4A20-97EF-FA5B18EEFDC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07291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E205FF-9382-47C4-B11E-446B52D162D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22133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8514EB-EC89-43FC-B7DF-77548F56FB6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0188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13A3FF-7ECC-4B48-B7A2-00F4ED51C7C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48144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E2B692-F066-4FE6-BED4-3CCEC417C2E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00276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CA6079-78A4-45BF-B040-DBB96D19F07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28671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DBE74-1A56-4ECF-B16D-DA859F28FC9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06677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F643F9-4E7E-441E-87EC-8053594CC9B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81834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B1CE22-64AD-4583-8ED7-1DCE8C3ED1F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39625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Berlin Sans FB Demi" panose="020E0802020502020306" pitchFamily="34" charset="0"/>
              </a:defRPr>
            </a:lvl1pPr>
          </a:lstStyle>
          <a:p>
            <a:fld id="{89D66288-8202-44B3-A643-F64DC3F1680F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Berlin Sans FB Dem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Berlin Sans FB Dem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Berlin Sans FB Dem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Berlin Sans FB Dem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Berlin Sans FB Dem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Wilson\Desktop\Pastoral%20Escolar\2a%20Vinda\Ampulheta%20Cora&#231;&#227;o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Wilson\Desktop\Pastoral%20Escolar\2a%20Vinda\human-question-mark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Wilson\Desktop\Pastoral%20Escolar\2a%20Vinda\Obama%20Juramento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Wilson\Desktop\Pastoral%20Escolar\2a%20Vinda\Sofrimento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Wilson\Desktop\Pastoral%20Escolar\2a%20Vinda\Enxugar%20L&#225;grima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Wilson\Desktop\Pastoral%20Escolar\2a%20Vinda\2a%20Vinda%20-%20ArcoIris%20-%20Colorido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51520" y="4797152"/>
            <a:ext cx="8604448" cy="184665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46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Como? Quando? Por quê?</a:t>
            </a:r>
          </a:p>
          <a:p>
            <a:pPr algn="r">
              <a:defRPr/>
            </a:pPr>
            <a:r>
              <a:rPr lang="pt-BR" sz="40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 - APV</a:t>
            </a:r>
          </a:p>
          <a:p>
            <a:pPr algn="r">
              <a:defRPr/>
            </a:pP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Pr. Peterson P. Santos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48174" y="5085184"/>
            <a:ext cx="873829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Ouvireis Falar De Guerras...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307764" y="5085184"/>
            <a:ext cx="661912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Nação Contra Nação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645999" y="5157192"/>
            <a:ext cx="594265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... E Haverá Fomes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15934" y="4509120"/>
            <a:ext cx="8549135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... E Terremotos Em Vários 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Lugares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9512" y="3933056"/>
            <a:ext cx="8755541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“E, Na Terra, Todas As Nações Ficarão </a:t>
            </a:r>
          </a:p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Desesperadas, Com Medo Do </a:t>
            </a:r>
          </a:p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Terrível Barulho Do Mar E Das Ondas”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146822" y="5229200"/>
            <a:ext cx="496001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Falsos </a:t>
            </a: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Cristos ...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449408" y="5085184"/>
            <a:ext cx="478688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Falsos Profetas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83231" y="5229200"/>
            <a:ext cx="820609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Amor De Muitos Se Esfriará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039469" y="5229200"/>
            <a:ext cx="709361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Quanto Tempo Falta ?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978833" y="5157192"/>
            <a:ext cx="521488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Mas ... Por </a:t>
            </a: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quê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043467" y="5157192"/>
            <a:ext cx="540885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Já Pensou Nisso ?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345122" y="5085184"/>
            <a:ext cx="448231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Ele Prometeu!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28737" y="5229200"/>
            <a:ext cx="831509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Para Acabar Com As Doenças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5301208"/>
            <a:ext cx="91440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Acabar Com O Sofrimento E A Dor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4016" y="5229200"/>
            <a:ext cx="889248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Para Destruir As Obras Do Diabo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30294" y="5013176"/>
            <a:ext cx="751199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Para Restaurar O Amor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4016" y="5157192"/>
            <a:ext cx="889248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Para Vencer A Morte!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1" y="5457418"/>
            <a:ext cx="9053513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... Mortos Em Cristo Ressuscitarão!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620688"/>
            <a:ext cx="9144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Enxugar Toda Lágrima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4016" y="5229200"/>
            <a:ext cx="896448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Ele Deseja Estar Com Você... E Você ?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81967" y="5229200"/>
            <a:ext cx="767069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 ? Quando ? Por quê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668122" y="5085184"/>
            <a:ext cx="241604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545242" y="5157192"/>
            <a:ext cx="609013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Som De Trombetas!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20" y="4653136"/>
            <a:ext cx="8712968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Vem Com As Nuvens...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...Com Todos Os Seus Anjos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20" y="5301208"/>
            <a:ext cx="871296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... E Todo Olho O Verá!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20" y="5229200"/>
            <a:ext cx="871296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Quando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20" y="5157192"/>
            <a:ext cx="871296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Sinais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tons-preto">
  <a:themeElements>
    <a:clrScheme name="4tons-preto 13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tons-pret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tons-pre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4tons-preto</Template>
  <TotalTime>1335</TotalTime>
  <Words>1313</Words>
  <Application>Microsoft Office PowerPoint</Application>
  <PresentationFormat>Apresentação na tela (4:3)</PresentationFormat>
  <Paragraphs>115</Paragraphs>
  <Slides>28</Slides>
  <Notes>28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2" baseType="lpstr">
      <vt:lpstr>Trebuchet MS</vt:lpstr>
      <vt:lpstr>Arial</vt:lpstr>
      <vt:lpstr>Berlin Sans FB Demi</vt:lpstr>
      <vt:lpstr>4tons-preto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PE2014-C33-VOLTA DE JESUS</dc:title>
  <dc:subject>Pastoral Estudantil</dc:subject>
  <dc:creator>Pr. MARCELO AUGUSTO DE CARVALHO</dc:creator>
  <cp:keywords>www.4tons.com</cp:keywords>
  <dc:description>COMERCIO PROIBIDO. USO PESSOAL</dc:description>
  <cp:lastModifiedBy>pr. marcelo carvalho</cp:lastModifiedBy>
  <cp:revision>144</cp:revision>
  <dcterms:created xsi:type="dcterms:W3CDTF">2009-09-21T13:03:02Z</dcterms:created>
  <dcterms:modified xsi:type="dcterms:W3CDTF">2015-02-24T17:40:02Z</dcterms:modified>
  <cp:category>CAPELAS</cp:category>
</cp:coreProperties>
</file>