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86" r:id="rId2"/>
    <p:sldId id="323" r:id="rId3"/>
    <p:sldId id="257" r:id="rId4"/>
    <p:sldId id="301" r:id="rId5"/>
    <p:sldId id="304" r:id="rId6"/>
    <p:sldId id="287" r:id="rId7"/>
    <p:sldId id="321" r:id="rId8"/>
    <p:sldId id="317" r:id="rId9"/>
    <p:sldId id="300" r:id="rId10"/>
    <p:sldId id="302" r:id="rId11"/>
    <p:sldId id="308" r:id="rId12"/>
    <p:sldId id="305" r:id="rId13"/>
    <p:sldId id="309" r:id="rId14"/>
    <p:sldId id="311" r:id="rId15"/>
    <p:sldId id="306" r:id="rId16"/>
    <p:sldId id="322" r:id="rId17"/>
    <p:sldId id="320" r:id="rId18"/>
    <p:sldId id="299" r:id="rId19"/>
    <p:sldId id="314" r:id="rId20"/>
    <p:sldId id="310" r:id="rId21"/>
    <p:sldId id="307" r:id="rId22"/>
    <p:sldId id="315" r:id="rId23"/>
    <p:sldId id="289" r:id="rId24"/>
    <p:sldId id="313" r:id="rId2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2143" autoAdjust="0"/>
  </p:normalViewPr>
  <p:slideViewPr>
    <p:cSldViewPr>
      <p:cViewPr varScale="1">
        <p:scale>
          <a:sx n="54" d="100"/>
          <a:sy n="54" d="100"/>
        </p:scale>
        <p:origin x="18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CC0C1186-B686-4C3C-8251-7AA348A3D8E6}" type="datetimeFigureOut">
              <a:rPr lang="pt-BR"/>
              <a:pPr>
                <a:defRPr/>
              </a:pPr>
              <a:t>04/03/2015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Berlin Sans FB Demi" panose="020E0802020502020306" pitchFamily="34" charset="0"/>
              </a:defRPr>
            </a:lvl1pPr>
          </a:lstStyle>
          <a:p>
            <a:fld id="{27DC4E99-92FC-4BFF-9B8D-947562AD8B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52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9B9A21D-9A93-478F-88E3-281B9F94D650}" type="slidenum">
              <a:rPr lang="pt-BR" altLang="pt-BR">
                <a:latin typeface="Berlin Sans FB Demi" panose="020E0802020502020306" pitchFamily="34" charset="0"/>
              </a:rPr>
              <a:pPr/>
              <a:t>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02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Amor pelo que faz, supera até mesmo a circunstância.</a:t>
            </a:r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731A9B8B-E41F-4D60-B7C7-B0D51BAA318E}" type="slidenum">
              <a:rPr lang="pt-BR" altLang="pt-BR">
                <a:latin typeface="Berlin Sans FB Demi" panose="020E0802020502020306" pitchFamily="34" charset="0"/>
              </a:rPr>
              <a:pPr/>
              <a:t>10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8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O amor pelo que faz, faz com que deixem de ser meros profissionais, onde o foco está no sucesso da carreira ou no salário, e seguem unicamente sua vocação, do tipo nasci pra isto é isto que vou fazer.</a:t>
            </a:r>
          </a:p>
          <a:p>
            <a:pPr algn="just"/>
            <a:r>
              <a:rPr lang="pt-BR" altLang="pt-BR" smtClean="0"/>
              <a:t>Independente de salário ou local fazem sempre com amor.</a:t>
            </a:r>
            <a:endParaRPr lang="pt-BR" altLang="pt-BR" b="1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3A8B73E-0001-4A87-8DB6-CC8A4EA77491}" type="slidenum">
              <a:rPr lang="pt-BR" altLang="pt-BR">
                <a:latin typeface="Berlin Sans FB Demi" panose="020E0802020502020306" pitchFamily="34" charset="0"/>
              </a:rPr>
              <a:pPr/>
              <a:t>11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13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Todos os pais são unânimes em dizer que querem o melhor para seus filhos. Ter uma boa educação deveria ser uma das metas a perseguir. E uma boa educação necessita de muitas coisas, mas o essencial ainda é o professor. Pense nisso.</a:t>
            </a:r>
            <a:endParaRPr lang="pt-BR" altLang="pt-BR" b="1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10A203D-F36D-41E4-BEB3-DD4EF73B134A}" type="slidenum">
              <a:rPr lang="pt-BR" altLang="pt-BR">
                <a:latin typeface="Berlin Sans FB Demi" panose="020E0802020502020306" pitchFamily="34" charset="0"/>
              </a:rPr>
              <a:pPr/>
              <a:t>12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86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Coruja </a:t>
            </a:r>
            <a:r>
              <a:rPr lang="pt-BR" altLang="pt-BR" smtClean="0"/>
              <a:t>é a ave soberana da noite. Para muitos povos a coruja significa</a:t>
            </a:r>
            <a:r>
              <a:rPr lang="pt-BR" altLang="pt-BR" b="1" smtClean="0"/>
              <a:t> mistério, inteligência, sabedoria e conhecimento</a:t>
            </a:r>
            <a:r>
              <a:rPr lang="pt-BR" altLang="pt-BR" smtClean="0"/>
              <a:t>. Ela tem a capacidade de enxergar através da escuridão, conseguindo ver o que os outros não vêem.</a:t>
            </a:r>
          </a:p>
          <a:p>
            <a:pPr algn="just"/>
            <a:endParaRPr lang="pt-BR" altLang="pt-BR" smtClean="0"/>
          </a:p>
          <a:p>
            <a:pPr algn="just"/>
            <a:r>
              <a:rPr lang="pt-BR" altLang="pt-BR" smtClean="0"/>
              <a:t>Os gregos consideravam a noite o momento propício para o pensamento filosófico. Pela sua característica de animal notívago (noturno), era vista pelos gregos como símbolo da busca pelo conhecimento.</a:t>
            </a: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8791C88-0B27-4FED-A827-691BDA371A93}" type="slidenum">
              <a:rPr lang="pt-BR" altLang="pt-BR">
                <a:latin typeface="Berlin Sans FB Demi" panose="020E0802020502020306" pitchFamily="34" charset="0"/>
              </a:rPr>
              <a:pPr/>
              <a:t>13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52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6AB0226-1A40-467B-AF3A-EA0C880B015D}" type="slidenum">
              <a:rPr lang="pt-BR" altLang="pt-BR">
                <a:latin typeface="Berlin Sans FB Demi" panose="020E0802020502020306" pitchFamily="34" charset="0"/>
              </a:rPr>
              <a:pPr/>
              <a:t>14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91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48EA157-582C-4EC1-8CF3-8890EDC630B4}" type="slidenum">
              <a:rPr lang="pt-BR" altLang="pt-BR">
                <a:latin typeface="Berlin Sans FB Demi" panose="020E0802020502020306" pitchFamily="34" charset="0"/>
              </a:rPr>
              <a:pPr/>
              <a:t>15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83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90BFAC0-5F16-4903-8F5F-20DF2A19940A}" type="slidenum">
              <a:rPr lang="pt-BR" altLang="pt-BR">
                <a:latin typeface="Berlin Sans FB Demi" panose="020E0802020502020306" pitchFamily="34" charset="0"/>
              </a:rPr>
              <a:pPr/>
              <a:t>16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85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88144FD-688F-40C8-9DB8-F7A9842A63DB}" type="slidenum">
              <a:rPr lang="pt-BR" altLang="pt-BR">
                <a:latin typeface="Berlin Sans FB Demi" panose="020E0802020502020306" pitchFamily="34" charset="0"/>
              </a:rPr>
              <a:pPr/>
              <a:t>17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8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Tem muita gente que vive sonhando, e constantemente vivem dizendo eu quero ser medico, dentista, engenheiro, advogado, eu quero engordar, emagrecer, ser empresário etc......, mas muitos não chegarão a lugar algum, pois só ficam querendo.</a:t>
            </a:r>
          </a:p>
          <a:p>
            <a:pPr algn="just"/>
            <a:r>
              <a:rPr lang="pt-BR" altLang="pt-BR" b="1" smtClean="0"/>
              <a:t>Transforme seus sonhos em metas, como?</a:t>
            </a:r>
          </a:p>
          <a:p>
            <a:pPr algn="just"/>
            <a:r>
              <a:rPr lang="pt-BR" altLang="pt-BR" b="1" smtClean="0"/>
              <a:t>Coloque seu sonho em uma papel,  coloque, prazo para iniciar e prazo para concluí-lo, mas para isto, é necessário uma palavra que faz toda diferença: ATITUDE!</a:t>
            </a:r>
          </a:p>
          <a:p>
            <a:pPr algn="just"/>
            <a:r>
              <a:rPr lang="pt-BR" altLang="pt-BR" b="1" smtClean="0"/>
              <a:t>Sem ATITUDE nada poderá ser feito, portanto não espere ter resultados diferentes tendo as mesmas atitudes.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7BB8E20-C5E1-45AC-80D9-29EA092B977C}" type="slidenum">
              <a:rPr lang="pt-BR" altLang="pt-BR">
                <a:latin typeface="Berlin Sans FB Demi" panose="020E0802020502020306" pitchFamily="34" charset="0"/>
              </a:rPr>
              <a:pPr/>
              <a:t>18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34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Feliz dia do estudante!!!!!!!!</a:t>
            </a:r>
            <a:endParaRPr lang="pt-BR" altLang="pt-BR" b="1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E89F1A6-7EDB-450F-A4F8-9A7FA77D6575}" type="slidenum">
              <a:rPr lang="pt-BR" altLang="pt-BR">
                <a:latin typeface="Berlin Sans FB Demi" panose="020E0802020502020306" pitchFamily="34" charset="0"/>
              </a:rPr>
              <a:pPr/>
              <a:t>19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8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VIDEO – HOMENAGEM AO PROFESSOR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4E99-92FC-4BFF-9B8D-947562AD8B72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508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Regra 6:</a:t>
            </a:r>
            <a:r>
              <a:rPr lang="pt-BR" altLang="pt-BR" smtClean="0"/>
              <a:t> Se você fracassar não ache que a culpa é de seus pais. Não lamente seus erros, aprenda com eles.</a:t>
            </a:r>
            <a:br>
              <a:rPr lang="pt-BR" altLang="pt-BR" smtClean="0"/>
            </a:br>
            <a:r>
              <a:rPr lang="pt-BR" altLang="pt-BR" smtClean="0"/>
              <a:t/>
            </a:r>
            <a:br>
              <a:rPr lang="pt-BR" altLang="pt-BR" smtClean="0"/>
            </a:br>
            <a:endParaRPr lang="pt-BR" altLang="pt-BR" b="1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645BD90-4FCB-43D2-80E5-E92E7818FC22}" type="slidenum">
              <a:rPr lang="pt-BR" altLang="pt-BR">
                <a:latin typeface="Berlin Sans FB Demi" panose="020E0802020502020306" pitchFamily="34" charset="0"/>
              </a:rPr>
              <a:pPr/>
              <a:t>20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45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Regra 9:</a:t>
            </a:r>
            <a:r>
              <a:rPr lang="pt-BR" altLang="pt-BR" smtClean="0"/>
              <a:t>  A vida não é dividida em semestres. Você não terá sempre férias de verão e é pouco provável que outros empregados o ajudem a cumprir suas tarefas no fim de cada período.</a:t>
            </a:r>
            <a:endParaRPr lang="pt-BR" altLang="pt-BR" b="1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4B6C2D9-3DC9-4A23-9445-5BFD36D63FBD}" type="slidenum">
              <a:rPr lang="pt-BR" altLang="pt-BR">
                <a:latin typeface="Berlin Sans FB Demi" panose="020E0802020502020306" pitchFamily="34" charset="0"/>
              </a:rPr>
              <a:pPr/>
              <a:t>21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13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Feliz dia do estudante!!!!!!!!</a:t>
            </a:r>
            <a:endParaRPr lang="pt-BR" altLang="pt-BR" b="1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3BC8001-3BE2-48C2-AD43-3FE967CB85B4}" type="slidenum">
              <a:rPr lang="pt-BR" altLang="pt-BR">
                <a:latin typeface="Berlin Sans FB Demi" panose="020E0802020502020306" pitchFamily="34" charset="0"/>
              </a:rPr>
              <a:pPr/>
              <a:t>22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23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Vídeo professora surda!!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28D5F44-B8DD-40BC-9437-A9CCD2320CFC}" type="slidenum">
              <a:rPr lang="pt-BR" altLang="pt-BR">
                <a:latin typeface="Berlin Sans FB Demi" panose="020E0802020502020306" pitchFamily="34" charset="0"/>
              </a:rPr>
              <a:pPr/>
              <a:t>23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29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Chame a todos os professores a frente  convide alguém para cantar uma música especial e no final façam eles se sentirem os mais importantes e homenageados do mundo.</a:t>
            </a:r>
          </a:p>
          <a:p>
            <a:pPr algn="just"/>
            <a:r>
              <a:rPr lang="pt-BR" altLang="pt-BR" b="1" smtClean="0"/>
              <a:t>Muito obrigado Professores</a:t>
            </a:r>
          </a:p>
          <a:p>
            <a:pPr algn="just"/>
            <a:endParaRPr lang="pt-BR" altLang="pt-BR" b="1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92771551-8415-436B-AFD5-DBF7A9C0C325}" type="slidenum">
              <a:rPr lang="pt-BR" altLang="pt-BR">
                <a:latin typeface="Berlin Sans FB Demi" panose="020E0802020502020306" pitchFamily="34" charset="0"/>
              </a:rPr>
              <a:pPr/>
              <a:t>24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4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Esta é uma regra que não tem como fugirmos,  nossos pais realmente são nossos professores pois deles que vem os primeiros ensinos, os princípios morais que irão dar o norte em nossa vida.</a:t>
            </a:r>
          </a:p>
          <a:p>
            <a:pPr algn="just"/>
            <a:r>
              <a:rPr lang="pt-BR" altLang="pt-BR" b="1" smtClean="0"/>
              <a:t>Crescemos e vamos a escola, conhecemos uma pessoa maravilhosa, que nos encanta com seu jeito de nos ensinar, moral da história, nos apaixonamos por ela e por sua profissão e logo  muitos querem quando crianças serem Professores.</a:t>
            </a: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202B69E-1202-4D20-B8E6-8297651ACFC6}" type="slidenum">
              <a:rPr lang="pt-BR" altLang="pt-BR">
                <a:latin typeface="Berlin Sans FB Demi" panose="020E0802020502020306" pitchFamily="34" charset="0"/>
              </a:rPr>
              <a:pPr/>
              <a:t>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72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Por muitas vezes ao questionar uma criança sobre o que ela vai ser quando crescer, é muito comum  ela responder: “ Eu quero ser professora”.</a:t>
            </a:r>
          </a:p>
          <a:p>
            <a:r>
              <a:rPr lang="pt-BR" altLang="pt-BR" smtClean="0"/>
              <a:t>Por que será?</a:t>
            </a:r>
          </a:p>
          <a:p>
            <a:r>
              <a:rPr lang="pt-BR" altLang="pt-BR" smtClean="0"/>
              <a:t>O grande detalhe é que isto vem de uma linda e fascinante admiração por alguém que de fato, fez e faz a diferença na vida desta criança, ao ponto dela querer seguir os passos de seu tutor.</a:t>
            </a:r>
            <a:br>
              <a:rPr lang="pt-BR" altLang="pt-BR" smtClean="0"/>
            </a:br>
            <a:r>
              <a:rPr lang="pt-BR" altLang="pt-BR" b="1" smtClean="0"/>
              <a:t>.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16E3496-3491-4EBC-98A0-8E7E6BA4FCA6}" type="slidenum">
              <a:rPr lang="pt-BR" altLang="pt-BR">
                <a:latin typeface="Berlin Sans FB Demi" panose="020E0802020502020306" pitchFamily="34" charset="0"/>
              </a:rPr>
              <a:pPr/>
              <a:t>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6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Há algumas décadas, tornou-se consenso que a educação é o valor mais importante de uma pessoa, de um país, seja na fala do pai analfabeto que faz das tripas, coração para que o filho estude, seja no discurso de candidatos a cargo executivo em qualquer esfera de poder.</a:t>
            </a:r>
            <a:endParaRPr lang="pt-BR" altLang="pt-BR" b="1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8D86FB6-5DC5-447D-B33A-63D989411C94}" type="slidenum">
              <a:rPr lang="pt-BR" altLang="pt-BR">
                <a:latin typeface="Berlin Sans FB Demi" panose="020E0802020502020306" pitchFamily="34" charset="0"/>
              </a:rPr>
              <a:pPr/>
              <a:t>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6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Mas o que se vê não é exatamente isso. Quer ver uma atitude contraditória? Se um filho diz que quer ser professor, o que fazem os pais? Tentam a todo custo que ele desista da ideia! Quando uma pessoa, por várias razões, fica num impasse profissional e acaba indo parar em sala de aula, é comum ouvirmos que ela "pegou umas aulas", geralmente enquanto não aparece "coisa melhor". Mas muitas vezes o que era para ser provisório acaba se tornando permanente e vemos professores que não se julgam professores e não se sentem motivados. Estão esperando algo melhor. Desta forma muitos estão apenas sendo profissionais e não seguindo sua vocação&gt;</a:t>
            </a:r>
            <a:endParaRPr lang="pt-BR" altLang="pt-BR" b="1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13D04C6-4CB0-4250-9B6D-78614F7AA81A}" type="slidenum">
              <a:rPr lang="pt-BR" altLang="pt-BR">
                <a:latin typeface="Berlin Sans FB Demi" panose="020E0802020502020306" pitchFamily="34" charset="0"/>
              </a:rPr>
              <a:pPr/>
              <a:t>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08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Nessas mesmas décadas passadas, ser professor - é só puxar pela memória - tinha status, salário digno, vida confortável. E era profissão de homens. Banco de escola era para filho de rico. E ponto. </a:t>
            </a: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7AAE93E-9466-4AED-82E5-B7EF1A988794}" type="slidenum">
              <a:rPr lang="pt-BR" altLang="pt-BR">
                <a:latin typeface="Berlin Sans FB Demi" panose="020E0802020502020306" pitchFamily="34" charset="0"/>
              </a:rPr>
              <a:pPr/>
              <a:t>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7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E é em meio a tanta contradição que crescem as crianças, ouvindo de seus pais que o professor não é bom, ouvindo do professor que é impossível dar aula desse jeito. </a:t>
            </a:r>
          </a:p>
          <a:p>
            <a:r>
              <a:rPr lang="pt-BR" altLang="pt-BR" b="1" smtClean="0"/>
              <a:t>É interessante observar como a desvalorização do educador acompanhou a entrada dos mais pobres na escola.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9AFC7FE-2FE4-4114-B82A-A24600D1CFD3}" type="slidenum">
              <a:rPr lang="pt-BR" altLang="pt-BR">
                <a:latin typeface="Berlin Sans FB Demi" panose="020E0802020502020306" pitchFamily="34" charset="0"/>
              </a:rPr>
              <a:pPr/>
              <a:t>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5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Por lei, os filhos dos pobres começaram a frequentar as salas de aula, e isso exigia mais mão de obra. </a:t>
            </a:r>
          </a:p>
          <a:p>
            <a:r>
              <a:rPr lang="pt-BR" altLang="pt-BR" smtClean="0"/>
              <a:t>Dessa forma, as mulheres da classe média foram entrando nesse mercado, e esperaram delas que abraçassem o magistério como vocação, com abnegação, como prêmio por sair de casa e trabalhar. Deveriam se contentar com salários cada vez mais baixos, afinal de contas trabalhavam somente meio período e transferiam para a sala de aula o cuidado que tinham em casa com os filhos. Tudo tão simples, não é mesmo? </a:t>
            </a:r>
            <a:endParaRPr lang="pt-BR" altLang="pt-BR" b="1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5A84E00-B2EC-41AF-B14E-D7A45805C6DE}" type="slidenum">
              <a:rPr lang="pt-BR" altLang="pt-BR">
                <a:latin typeface="Berlin Sans FB Demi" panose="020E0802020502020306" pitchFamily="34" charset="0"/>
              </a:rPr>
              <a:pPr/>
              <a:t>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20477-169B-4106-A3B8-83D00F31CC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33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AE423-F23F-4983-A724-8BDAA42017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587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27A84-B389-40B8-BA59-25D4D879D2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134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FF0B-04D9-46BF-810A-C9EC55AE82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867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9AA01-BEB7-417C-9CF0-16E68529DC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034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58B06-E6E5-4458-81C9-35FF375A20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315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7D37E-CE6A-409F-A1AF-F2650EAB22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49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9CEC9-F396-4A92-B8CB-358E7D028F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561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A36FF-F3A5-4E52-BCBD-93F214DCDC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303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85966-DDD8-49D7-BC1D-2085304A4D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32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3C95E-AA8F-42F6-B8B9-7B9F0D74DD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49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Berlin Sans FB Demi" panose="020E0802020502020306" pitchFamily="34" charset="0"/>
              </a:defRPr>
            </a:lvl1pPr>
          </a:lstStyle>
          <a:p>
            <a:fld id="{8BC9825F-5A92-44A8-83A6-921D84A77B9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2012-10-17%2006.23.5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DSCN1745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PE2014-C34-PROFESSORES%201-Campanha%20pela%20valoriza&#231;&#227;o%20do%20professor.mp4" TargetMode="External"/><Relationship Id="rId1" Type="http://schemas.microsoft.com/office/2007/relationships/media" Target="file:///E:\PE2014-C34-PROFESSORES%201-Campanha%20pela%20valoriza&#231;&#227;o%20do%20professor.mp4" TargetMode="External"/><Relationship Id="rId6" Type="http://schemas.openxmlformats.org/officeDocument/2006/relationships/image" Target="../media/image2.png"/><Relationship Id="rId5" Type="http://schemas.openxmlformats.org/officeDocument/2006/relationships/hyperlink" Target="PE2014-C34-PROFESSORES%201.webm" TargetMode="Externa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PE2014-C34-PROFESSORES%202-JORNAL%20NACIONAL.mp4" TargetMode="External"/><Relationship Id="rId1" Type="http://schemas.microsoft.com/office/2007/relationships/media" Target="file:///E:\PE2014-C34-PROFESSORES%202-JORNAL%20NACIONAL.mp4" TargetMode="External"/><Relationship Id="rId6" Type="http://schemas.openxmlformats.org/officeDocument/2006/relationships/image" Target="../media/image23.png"/><Relationship Id="rId5" Type="http://schemas.openxmlformats.org/officeDocument/2006/relationships/hyperlink" Target="PE2014-C34-PROFESSORES%202.webm" TargetMode="Externa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Happy-Teachers-Day-Gift-To-Student-Wallpapers-Download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2012-10-18%2003.36.03%20(1)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6024" y="4411558"/>
            <a:ext cx="8604448" cy="196977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pt-BR" sz="54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Meu Mestre, Minha Vida</a:t>
            </a:r>
          </a:p>
          <a:p>
            <a:pPr algn="r" eaLnBrk="1" hangingPunct="1">
              <a:defRPr/>
            </a:pPr>
            <a:r>
              <a:rPr lang="pt-BR" sz="40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Estudantil - APV</a:t>
            </a:r>
          </a:p>
          <a:p>
            <a:pPr algn="r" eaLnBrk="1" hangingPunct="1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Pr. Gilson Cardoso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5097958"/>
            <a:ext cx="86409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Paixão Acima De Tudo!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1438" y="92075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7746" y="620688"/>
            <a:ext cx="871040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Vocação X Profissão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4210485"/>
            <a:ext cx="87129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09993" y="5301208"/>
            <a:ext cx="481269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Ser Professor 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1" y="5097378"/>
            <a:ext cx="87129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Enxerga O Que Os Outros Não </a:t>
            </a:r>
            <a:r>
              <a:rPr lang="pt-BR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Vêem</a:t>
            </a: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8" y="633462"/>
            <a:ext cx="77048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Uma Mente Brilhante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63888" y="404664"/>
            <a:ext cx="51125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Indispensáveis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99792" y="5169966"/>
            <a:ext cx="606568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Injustiçados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499319"/>
            <a:ext cx="849694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Gigantes Pela Própria Natureza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23728" y="470595"/>
            <a:ext cx="648072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Humanos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09260" y="4941168"/>
            <a:ext cx="59349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Apaixonantes !</a:t>
            </a:r>
          </a:p>
        </p:txBody>
      </p:sp>
      <p:sp>
        <p:nvSpPr>
          <p:cNvPr id="6" name="Retângulo 5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5013325"/>
            <a:ext cx="8229600" cy="1252538"/>
          </a:xfrm>
        </p:spPr>
        <p:txBody>
          <a:bodyPr/>
          <a:lstStyle/>
          <a:p>
            <a:r>
              <a:rPr lang="pt-BR" altLang="pt-BR" b="1" smtClean="0">
                <a:hlinkClick r:id="rId5" action="ppaction://hlinkfile"/>
              </a:rPr>
              <a:t>Vídeo homenagem aos professores TV GLOBO</a:t>
            </a:r>
            <a:endParaRPr lang="pt-BR" altLang="pt-BR" b="1" smtClean="0"/>
          </a:p>
        </p:txBody>
      </p:sp>
      <p:pic>
        <p:nvPicPr>
          <p:cNvPr id="2" name="PE2014-C34-PROFESSORES 1-Campanha pela valorização do professo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19872" y="5301208"/>
            <a:ext cx="5184576" cy="9483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Admiráveis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2496" y="347172"/>
            <a:ext cx="887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Habilidade Em Transformar Vidas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1560" y="548680"/>
            <a:ext cx="792088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 O Salário </a:t>
            </a:r>
            <a:r>
              <a:rPr lang="pt-BR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Ohhh</a:t>
            </a: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!!!</a:t>
            </a:r>
          </a:p>
        </p:txBody>
      </p:sp>
      <p:sp>
        <p:nvSpPr>
          <p:cNvPr id="6" name="Retângulo 5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5516563"/>
            <a:ext cx="8229600" cy="677862"/>
          </a:xfrm>
        </p:spPr>
        <p:txBody>
          <a:bodyPr/>
          <a:lstStyle/>
          <a:p>
            <a:r>
              <a:rPr lang="pt-BR" altLang="pt-BR" smtClean="0">
                <a:hlinkClick r:id="rId5" action="ppaction://hlinkfile"/>
              </a:rPr>
              <a:t>Vídeo Professora surda homenagem</a:t>
            </a:r>
          </a:p>
        </p:txBody>
      </p:sp>
      <p:pic>
        <p:nvPicPr>
          <p:cNvPr id="2" name="PE2014-C34-PROFESSORES 2-JORNAL NACION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36512" y="857250"/>
            <a:ext cx="9180512" cy="5164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3155" y="5301208"/>
            <a:ext cx="841731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Parabéns Professores!!!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1477" y="5301208"/>
            <a:ext cx="850104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Nossos Pais Nossos Professores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12169" y="5301208"/>
            <a:ext cx="72362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Sonho De Criança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419180"/>
            <a:ext cx="864096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“Educação É O Valor Mais Importante De Uma Pessoa”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4509120"/>
            <a:ext cx="849694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Não Tem O Que Fazer...</a:t>
            </a:r>
          </a:p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Vou Dar Aulas.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581779"/>
            <a:ext cx="849694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Ser Professor Era Coisa Fina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476672"/>
            <a:ext cx="849694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Desvalorização Da Classe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11560" y="404664"/>
            <a:ext cx="820891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Necessidade  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15834</TotalTime>
  <Words>836</Words>
  <Application>Microsoft Office PowerPoint</Application>
  <PresentationFormat>Apresentação na tela (4:3)</PresentationFormat>
  <Paragraphs>85</Paragraphs>
  <Slides>24</Slides>
  <Notes>24</Notes>
  <HiddenSlides>0</HiddenSlides>
  <MMClips>2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Berlin Sans FB</vt:lpstr>
      <vt:lpstr>Berlin Sans FB Demi</vt:lpstr>
      <vt:lpstr>Calibri</vt:lpstr>
      <vt:lpstr>Trebuchet MS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PE2014-C34-MEU MESTRE MINHA VIDA</dc:title>
  <dc:subject>Pastor de Escola</dc:subject>
  <dc:creator>Pr. MARCELO AUGUSTO DE CARVALHO</dc:creator>
  <cp:keywords>www.4tons.com</cp:keywords>
  <dc:description>COMERCIO PROIBIDO. USO PESSOAL</dc:description>
  <cp:lastModifiedBy>pr. marcelo carvalho</cp:lastModifiedBy>
  <cp:revision>139</cp:revision>
  <dcterms:created xsi:type="dcterms:W3CDTF">2009-09-21T13:03:02Z</dcterms:created>
  <dcterms:modified xsi:type="dcterms:W3CDTF">2015-03-04T12:49:11Z</dcterms:modified>
  <cp:category>CAPELAS</cp:category>
</cp:coreProperties>
</file>