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86" r:id="rId2"/>
    <p:sldId id="289" r:id="rId3"/>
    <p:sldId id="287" r:id="rId4"/>
    <p:sldId id="257" r:id="rId5"/>
    <p:sldId id="288" r:id="rId6"/>
    <p:sldId id="290" r:id="rId7"/>
    <p:sldId id="291" r:id="rId8"/>
    <p:sldId id="293" r:id="rId9"/>
    <p:sldId id="294" r:id="rId10"/>
    <p:sldId id="295" r:id="rId11"/>
    <p:sldId id="296" r:id="rId12"/>
    <p:sldId id="297" r:id="rId13"/>
    <p:sldId id="298" r:id="rId14"/>
    <p:sldId id="300" r:id="rId15"/>
    <p:sldId id="299" r:id="rId16"/>
    <p:sldId id="301" r:id="rId17"/>
    <p:sldId id="302" r:id="rId18"/>
    <p:sldId id="304" r:id="rId19"/>
    <p:sldId id="303" r:id="rId20"/>
    <p:sldId id="305" r:id="rId2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786" autoAdjust="0"/>
  </p:normalViewPr>
  <p:slideViewPr>
    <p:cSldViewPr>
      <p:cViewPr varScale="1">
        <p:scale>
          <a:sx n="53" d="100"/>
          <a:sy n="53" d="100"/>
        </p:scale>
        <p:origin x="11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erlin Sans FB Demi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erlin Sans FB Demi" pitchFamily="34" charset="0"/>
                <a:cs typeface="+mn-cs"/>
              </a:defRPr>
            </a:lvl1pPr>
          </a:lstStyle>
          <a:p>
            <a:pPr>
              <a:defRPr/>
            </a:pPr>
            <a:fld id="{AA21359F-BCD6-451C-B130-5DBD0E29C8D3}" type="datetimeFigureOut">
              <a:rPr lang="pt-BR"/>
              <a:pPr>
                <a:defRPr/>
              </a:pPr>
              <a:t>24/02/2015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erlin Sans FB Demi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erlin Sans FB Demi" panose="020E0802020502020306" pitchFamily="34" charset="0"/>
              </a:defRPr>
            </a:lvl1pPr>
          </a:lstStyle>
          <a:p>
            <a:fld id="{4D3D618D-EFAD-451C-A3F4-CDF01102CA7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5023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pt-BR" altLang="pt-BR" b="1" smtClean="0"/>
              <a:t>www.4tons.com</a:t>
            </a:r>
          </a:p>
          <a:p>
            <a:pPr algn="ctr" eaLnBrk="1" hangingPunct="1">
              <a:spcBef>
                <a:spcPct val="0"/>
              </a:spcBef>
            </a:pPr>
            <a:r>
              <a:rPr lang="pt-BR" altLang="pt-BR" b="1" smtClean="0"/>
              <a:t>Pr. Marcelo Augusto de Carvalho</a:t>
            </a:r>
          </a:p>
          <a:p>
            <a:pPr algn="ctr" eaLnBrk="1" hangingPunct="1">
              <a:spcBef>
                <a:spcPct val="0"/>
              </a:spcBef>
            </a:pPr>
            <a:endParaRPr lang="pt-BR" altLang="pt-BR" b="1" smtClean="0"/>
          </a:p>
          <a:p>
            <a:pPr algn="ctr" eaLnBrk="1" hangingPunct="1">
              <a:spcBef>
                <a:spcPct val="0"/>
              </a:spcBef>
            </a:pPr>
            <a:endParaRPr lang="pt-BR" altLang="pt-BR" b="1" smtClean="0"/>
          </a:p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Esta capela tem um apelo no final. É interessante colocar uma música de apelo nos últimos slides.</a:t>
            </a:r>
          </a:p>
          <a:p>
            <a:pPr algn="ctr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A7D0E99E-8B71-4627-9F4C-DDB08AF5F982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01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Liberdade é o direito de fazer escolhas!</a:t>
            </a:r>
          </a:p>
          <a:p>
            <a:pPr>
              <a:defRPr/>
            </a:pP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Livre-arbítrio.</a:t>
            </a:r>
          </a:p>
          <a:p>
            <a:pPr>
              <a:defRPr/>
            </a:pP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Enquanto você só tem uma opção, você não é </a:t>
            </a:r>
            <a:r>
              <a:rPr lang="pt-BR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verdadeiramente livre!</a:t>
            </a:r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BBCE7806-05C2-4C12-B3F6-DA6C51C1002C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10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729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Algumas pessoas perdem sua liberdade, por fazer mau uso dela! Elas entendem que liberdade é fazer o que querem e escolhem mal...</a:t>
            </a:r>
          </a:p>
          <a:p>
            <a:pPr>
              <a:defRPr/>
            </a:pP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Acham que podem fazer o que quiser sem ter que arcar com as consequências, mas o mundo não funciona assim!</a:t>
            </a:r>
            <a:r>
              <a:rPr lang="pt-B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Embora nas novelas e filmes as coisas apareçam de forma diferente.</a:t>
            </a:r>
          </a:p>
          <a:p>
            <a:pPr>
              <a:defRPr/>
            </a:pPr>
            <a:r>
              <a:rPr lang="pt-B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Você é livre para tomar decisões, mas não é livre para escolher as consequências delas!</a:t>
            </a:r>
          </a:p>
          <a:p>
            <a:pPr>
              <a:defRPr/>
            </a:pP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Os resultados do que você faz com sua vida hoje, você colherá amanhã.</a:t>
            </a:r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FE99036A-20C8-46A0-88AE-B179C363A0D6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11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541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Quando Deus criou o ser humano, Ele o capacitou com inteligência e liberdade!</a:t>
            </a:r>
          </a:p>
          <a:p>
            <a:pPr>
              <a:defRPr/>
            </a:pP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Criou nele o discernimento para escolher, deu a ele o direito de escolher: obedecer ou desobedecer!</a:t>
            </a:r>
          </a:p>
          <a:p>
            <a:pPr>
              <a:defRPr/>
            </a:pP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E não só deu o direito de escolha, mas explicou as consequências de cada uma delas.</a:t>
            </a:r>
          </a:p>
          <a:p>
            <a:pPr>
              <a:defRPr/>
            </a:pP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Deus criou seres livres!</a:t>
            </a:r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4ED203F2-91FC-416B-ABDD-A8D04C624FEB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12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216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Os seres livres que Deus criou usaram mal sua liberdade e agora são escravos do pecado!</a:t>
            </a:r>
          </a:p>
          <a:p>
            <a:pPr>
              <a:defRPr/>
            </a:pPr>
            <a:r>
              <a:rPr lang="pt-BR" dirty="0" smtClean="0"/>
              <a:t>“Quando eram escravos do pecado, vocês não faziam o que é direito” – </a:t>
            </a:r>
            <a:r>
              <a:rPr lang="pt-BR" dirty="0" err="1" smtClean="0"/>
              <a:t>Rm</a:t>
            </a:r>
            <a:r>
              <a:rPr lang="pt-BR" dirty="0" smtClean="0"/>
              <a:t> 6:20 (NTLH)</a:t>
            </a:r>
          </a:p>
          <a:p>
            <a:pPr>
              <a:defRPr/>
            </a:pP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Com a entrada do pecado no mundo, o homem não tinha mais como deixar de pecar e passou a fazer naturalmente o que era errado...não conseguia mais fazer o que era certo.</a:t>
            </a:r>
          </a:p>
          <a:p>
            <a:pPr>
              <a:defRPr/>
            </a:pPr>
            <a:endParaRPr lang="pt-B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3AD3940B-34DF-4FE9-A268-5F4B99810CD4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13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252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Os seres livres que Deus criou usaram mal sua liberdade e agora são escravos do pecado!</a:t>
            </a:r>
          </a:p>
          <a:p>
            <a:pPr>
              <a:defRPr/>
            </a:pPr>
            <a:r>
              <a:rPr lang="pt-BR" dirty="0" smtClean="0"/>
              <a:t>"Pois o que faço não é o bem que desejo, mas o mal que não quero fazer, esse eu continuo fazendo" - </a:t>
            </a:r>
            <a:r>
              <a:rPr lang="pt-BR" dirty="0" err="1" smtClean="0"/>
              <a:t>Rm</a:t>
            </a:r>
            <a:r>
              <a:rPr lang="pt-BR" dirty="0" smtClean="0"/>
              <a:t> 7:19 (NVI)</a:t>
            </a:r>
            <a:endParaRPr lang="pt-B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471DC6FC-E813-49F9-BC6D-05692E56623D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14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70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 única chance do homem poder voltar a ter escolha está em Jesus Cristo!</a:t>
            </a:r>
          </a:p>
          <a:p>
            <a:pPr>
              <a:defRPr/>
            </a:pP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Pois, sozinho o homem não pode fazer nada! Somente o mal...</a:t>
            </a:r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427DA419-752D-4423-A904-33E821F1A9AF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15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09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Livres para que ?</a:t>
            </a:r>
          </a:p>
          <a:p>
            <a:pPr>
              <a:defRPr/>
            </a:pP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“Porém vocês, irmãos, foram chamados para serem livres. Mas não deixem que essa liberdade se torne uma desculpa para permitir que a natureza humana domine vocês. Pelo contrário, que o amor faça com que vocês sirvam uns aos outros” – </a:t>
            </a:r>
            <a:r>
              <a:rPr lang="pt-B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Gl</a:t>
            </a: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5:13</a:t>
            </a:r>
          </a:p>
          <a:p>
            <a:pPr>
              <a:defRPr/>
            </a:pP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Não para voltar para as coisas que eu costumava fazer e que trouxeram consequências ruins!</a:t>
            </a:r>
          </a:p>
          <a:p>
            <a:pPr>
              <a:defRPr/>
            </a:pP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Não para voltar para o pecado! Não para viver como se não houvesse consequências das coisas que eu faço!</a:t>
            </a:r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851ED302-6CA0-44EC-9EBA-86D15EF89946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16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897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Livres para que ?</a:t>
            </a:r>
          </a:p>
          <a:p>
            <a:pPr>
              <a:defRPr/>
            </a:pP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“Pois vocês sabem muito bem que, quando se entregam a alguma pessoa para serem escravos dela, são, de fato, escravos dessa pessoa a quem vocês obedecem. Assim sendo, vocês podem obedecer ao pecado, que produz a morte, ou podem obedecer a Deus e ser aceitos por ele” – </a:t>
            </a:r>
            <a:r>
              <a:rPr lang="pt-B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Rm</a:t>
            </a: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6:16 (NTLH)</a:t>
            </a:r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75FA5B0A-F098-4099-92D6-25464F731EB9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17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619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/>
              <a:t>[Sugestão: iniciar a música de apelo neste slide].</a:t>
            </a:r>
          </a:p>
          <a:p>
            <a:pPr>
              <a:defRPr/>
            </a:pPr>
            <a:r>
              <a:rPr lang="pt-BR" dirty="0" smtClean="0"/>
              <a:t>Há muitos anos, havia nos Estados Unidos da América um velho escravo negro, chamado Joe, o Velho Joe.</a:t>
            </a:r>
          </a:p>
          <a:p>
            <a:pPr>
              <a:defRPr/>
            </a:pPr>
            <a:r>
              <a:rPr lang="pt-BR" dirty="0" smtClean="0"/>
              <a:t>Ele havia tido uma vida muito sofrida, tentando alcançar a liberdade por seus próprios atos. Agora, depois de toda uma vida perdida como escravo, estava decidido a não mais trabalhar, acontecesse o que acontecesse.</a:t>
            </a:r>
          </a:p>
          <a:p>
            <a:pPr>
              <a:defRPr/>
            </a:pPr>
            <a:r>
              <a:rPr lang="pt-BR" dirty="0" smtClean="0"/>
              <a:t>Um dia, ele foi levado ao mercado de escravos para ser vendido. Ele ficava falando bem alto: "Não vou trabalhar! Não vou trabalhar!"</a:t>
            </a:r>
          </a:p>
          <a:p>
            <a:pPr>
              <a:defRPr/>
            </a:pPr>
            <a:r>
              <a:rPr lang="pt-BR" dirty="0" smtClean="0"/>
              <a:t>Os lances começaram... "Quem dá mais? Quem dá mais?" gritava o comerciante. Joe continuava a resmungar alto: "Não vou trabalhar! Não vou trabalhar!".</a:t>
            </a:r>
          </a:p>
          <a:p>
            <a:pPr>
              <a:defRPr/>
            </a:pPr>
            <a:r>
              <a:rPr lang="pt-BR" dirty="0" smtClean="0"/>
              <a:t>Um a um os escravos foram vendidos. Restou apenas Joe. Depois que todos os escravos mais jovens e fortes foram vendidos, um homem ainda pagou uma alta soma de dinheiro pelo Velho Joe.</a:t>
            </a:r>
          </a:p>
          <a:p>
            <a:pPr>
              <a:defRPr/>
            </a:pPr>
            <a:r>
              <a:rPr lang="pt-BR" dirty="0" smtClean="0"/>
              <a:t>O homem colocou-o na sua carruagem e o levou até a sua fazenda. Chegando lá, o homem o guiou até uma linda casa, com cortinas de flores às margens de um belo lago.</a:t>
            </a:r>
          </a:p>
          <a:p>
            <a:pPr>
              <a:defRPr/>
            </a:pPr>
            <a:r>
              <a:rPr lang="pt-BR" dirty="0" smtClean="0"/>
              <a:t>- É aqui que eu vou morar??? - perguntou Joe.</a:t>
            </a:r>
          </a:p>
          <a:p>
            <a:pPr>
              <a:defRPr/>
            </a:pPr>
            <a:r>
              <a:rPr lang="pt-BR" dirty="0" smtClean="0"/>
              <a:t>- Sim! - respondeu o comprador de Joe.</a:t>
            </a:r>
          </a:p>
          <a:p>
            <a:pPr>
              <a:defRPr/>
            </a:pPr>
            <a:r>
              <a:rPr lang="pt-BR" dirty="0" smtClean="0"/>
              <a:t>- Certo. Mas não vou trabalhar. - respondeu Joe</a:t>
            </a:r>
          </a:p>
          <a:p>
            <a:pPr>
              <a:defRPr/>
            </a:pPr>
            <a:r>
              <a:rPr lang="pt-BR" dirty="0" smtClean="0"/>
              <a:t>- Joe! Eu o comprei para ser livre! - respondeu o homem</a:t>
            </a:r>
          </a:p>
          <a:p>
            <a:pPr>
              <a:defRPr/>
            </a:pPr>
            <a:r>
              <a:rPr lang="pt-BR" dirty="0" smtClean="0"/>
              <a:t> </a:t>
            </a:r>
          </a:p>
          <a:p>
            <a:pPr>
              <a:defRPr/>
            </a:pPr>
            <a:r>
              <a:rPr lang="pt-BR" dirty="0" smtClean="0"/>
              <a:t>Joe, com lágrimas nos olhos, ajoelhou-se aos pés do homem e exclamou: "Meu Senhor, eu serei o seu servo para sempre!"</a:t>
            </a:r>
            <a:endParaRPr lang="pt-BR" dirty="0"/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803E1A1D-935B-491C-8F7C-A00F3AA67376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18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9254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/>
              <a:t>Será que você tem sido como o velho Joe ?</a:t>
            </a:r>
          </a:p>
          <a:p>
            <a:pPr>
              <a:defRPr/>
            </a:pPr>
            <a:r>
              <a:rPr lang="pt-BR" dirty="0" smtClean="0"/>
              <a:t>Será que você tem lutado para não estar com Jesus e tem tentado fugir dele, e tudo o que tem conseguido é tristeza, sofrimento e um vazio ?</a:t>
            </a:r>
          </a:p>
          <a:p>
            <a:pPr>
              <a:defRPr/>
            </a:pPr>
            <a:r>
              <a:rPr lang="pt-BR" dirty="0" smtClean="0"/>
              <a:t>Venha para Jesus hoje! Volte para Ele se você está fugindo!</a:t>
            </a:r>
          </a:p>
          <a:p>
            <a:pPr>
              <a:defRPr/>
            </a:pPr>
            <a:r>
              <a:rPr lang="pt-BR" dirty="0" smtClean="0"/>
              <a:t>Ele vai te dar uma casa especial e vai te livrar pra sempre da escravidão dos vícios, drogas, medos e pecados!</a:t>
            </a:r>
            <a:endParaRPr lang="pt-BR" dirty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18D7C27E-3E3F-4830-B490-6B28A19FBDA7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19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20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Trazer a reflexão sobre o sentimento de liberdade. Fazê-los pensar sobre o assunto. Questionar a cada um deles: você é livre ?</a:t>
            </a:r>
            <a:endParaRPr lang="pt-BR" dirty="0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BC14028B-2865-4047-8331-C12F489599F0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544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pt-BR" dirty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CC35D155-5C69-42DE-8A3A-283CB9E2480B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20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989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Que sentimentos e pensamentos vêm a sua mente quando você pensa em liberdade ?</a:t>
            </a:r>
          </a:p>
          <a:p>
            <a:pPr algn="just">
              <a:defRPr/>
            </a:pPr>
            <a:r>
              <a:rPr lang="pt-BR" dirty="0" smtClean="0"/>
              <a:t>Será que liberdade é fazer tudo o que temos vontade de fazer ?</a:t>
            </a:r>
            <a:endParaRPr lang="pt-BR" dirty="0"/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CA15BBAE-6665-4145-9588-E0A49096AA4A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3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74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Algumas definições: 1) Condição do homem que pode dispor de si ou que não é propriedade de outrem; 2) Poder de fazer ou deixar de fazer uma coisa; 3)Livre arbítrio; 4) Estado oposto ao do cativeiro ou prisão: pôr um prisioneiro em liberdade.</a:t>
            </a:r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BB436A7D-A6B5-4D8D-BCA2-23C36665FA58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4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235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Será que a liberdade tem limites ?</a:t>
            </a:r>
          </a:p>
          <a:p>
            <a:pPr algn="just">
              <a:defRPr/>
            </a:pPr>
            <a:r>
              <a:rPr lang="pt-BR" dirty="0" smtClean="0"/>
              <a:t>Esta próxima definição de liberdade é bem interessante: Faculdade de praticar </a:t>
            </a:r>
            <a:r>
              <a:rPr lang="pt-BR" b="1" dirty="0" smtClean="0"/>
              <a:t>tudo aquilo que não é proibido por lei</a:t>
            </a:r>
            <a:r>
              <a:rPr lang="pt-BR" dirty="0" smtClean="0"/>
              <a:t>.</a:t>
            </a:r>
          </a:p>
          <a:p>
            <a:pPr algn="just">
              <a:defRPr/>
            </a:pPr>
            <a:r>
              <a:rPr lang="pt-BR" dirty="0" smtClean="0"/>
              <a:t>Pense na seguinte situação: Você está dirigindo um carro e chega num cruzamento bastante movimentado no qual há um semáforo com a luz vermelha acesa. O que você faz ? Por quê ? E como fica a sua liberdade ?</a:t>
            </a:r>
          </a:p>
          <a:p>
            <a:pPr algn="just">
              <a:defRPr/>
            </a:pPr>
            <a:r>
              <a:rPr lang="pt-BR" dirty="0" smtClean="0"/>
              <a:t>Se liberdade for um direito sem limites, eu poderia decidir atravessar um cruzamento com meu carro mesmo que o sinal esteja vermelho para mim.</a:t>
            </a:r>
          </a:p>
          <a:p>
            <a:pPr algn="just">
              <a:defRPr/>
            </a:pPr>
            <a:r>
              <a:rPr lang="pt-BR" dirty="0" smtClean="0"/>
              <a:t>O que aconteceria então ?</a:t>
            </a:r>
          </a:p>
          <a:p>
            <a:pPr algn="just">
              <a:defRPr/>
            </a:pPr>
            <a:r>
              <a:rPr lang="pt-BR" dirty="0" smtClean="0"/>
              <a:t>Provavelmente você sofreria um acidente e, se ainda estiver vivo, possivelmente teria que deixar de dirigir por um certo tempo.</a:t>
            </a:r>
          </a:p>
          <a:p>
            <a:pPr algn="just">
              <a:defRPr/>
            </a:pPr>
            <a:r>
              <a:rPr lang="pt-BR" dirty="0" smtClean="0"/>
              <a:t>Portanto, se eu quiser continuar com o direito de dirigir, eu devo respeitar alguns limites. Mas nem por isso eu deixei de ser livre.</a:t>
            </a:r>
            <a:endParaRPr lang="pt-BR" dirty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7459C246-AD34-483B-AFB8-856FE91C815B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5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889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Liberdade, portanto, não é a ausência de limites. Até porque o homem é cheio de limitações. Por exemplo, o homem não pode sair voando, embora muitas vezes tenha esse desejo.</a:t>
            </a:r>
            <a:endParaRPr lang="pt-BR" dirty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D3D77312-3306-4D01-B9C6-CC6028993E5F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6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052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Fernando Pessoa, poeta português.</a:t>
            </a:r>
          </a:p>
          <a:p>
            <a:pPr>
              <a:defRPr/>
            </a:pP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Deixar de querer pode ser uma forma de liberdade...</a:t>
            </a:r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B82650C8-BC51-414E-8EB9-D6055F479D15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7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75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George Bernard Shaw, romancista e jornalista irlandês.</a:t>
            </a:r>
          </a:p>
          <a:p>
            <a:pPr>
              <a:defRPr/>
            </a:pP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Liberdade também significa arcar com as consequências das coisas que fazemos.</a:t>
            </a:r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0C6F2FF5-FA17-4025-BC01-B977F5A3BA99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8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949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Liberdade é o direito de fazer escolhas!</a:t>
            </a:r>
          </a:p>
          <a:p>
            <a:pPr>
              <a:defRPr/>
            </a:pP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Livre-arbítrio.</a:t>
            </a:r>
          </a:p>
          <a:p>
            <a:pPr>
              <a:defRPr/>
            </a:pP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Enquanto não compreende as opções, você não é verdadeiramente livre!</a:t>
            </a:r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F018C7F7-7552-4E4E-9BC6-03F977548649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9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736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2FDAE-B45B-4395-BAA0-711C69C6B4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327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B6A37-600A-4230-B8C8-57751B928F5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2879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B9EDA-D383-49FC-A79A-DDC7F5ABD9D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5516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2FBCBE-612C-40AE-96DB-B7D43AFBC43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59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5CABA5-211A-466C-8BFB-B86B9B58287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7456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C1B4D-B337-41EC-BA54-A0F889F1F0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50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1C3B7-9AC4-4F82-8144-E79BA06B1C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2883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499E2-9202-46F0-8269-61B83FE88A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631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9DABA-B77C-4FB6-9DDF-4AC7E2E9103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848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08DBE0-4241-4C25-A2B8-AFAFD5D071B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438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6EB340-7CFD-448C-AD33-BBB98B4F45B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830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Berlin Sans FB Demi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Berlin Sans FB Demi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Berlin Sans FB Demi" panose="020E0802020502020306" pitchFamily="34" charset="0"/>
              </a:defRPr>
            </a:lvl1pPr>
          </a:lstStyle>
          <a:p>
            <a:fld id="{8376CABF-3E47-4C1D-98C9-C3279E0A6F6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Berlin Sans FB Dem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Berlin Sans FB Dem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Berlin Sans FB Dem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Berlin Sans FB Dem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 Dem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F:\Users\Seven\Desktop\Pastoral%20Escolar\Liberdade\Drug-Addiction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F:\Users\Seven\Desktop\Pastoral%20Escolar\Liberdade\M&#227;os%20escravo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F:\Users\Seven\Desktop\Pastoral%20Escolar\Liberdade\Luz%20T&#250;nel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F:\Users\Seven\Desktop\Pastoral%20Escolar\Liberdade\Jesus%20Salvando%20da%20agua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F:\Users\Seven\Desktop\Pastoral%20Escolar\Liberdade\&#193;guia%20voando%20nuvens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pr.marcelo\Pictures\Nova%20pasta\freedom-hd-wallpaper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F:\Users\Seven\Desktop\Pastoral%20Escolar\Liberdade\Sem&#225;foro%20FOrmiga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F:\Users\Seven\Desktop\Pastoral%20Escolar\Liberdade\Paraquedista%20com%20asa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29816" y="3789040"/>
            <a:ext cx="6750496" cy="206210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BR" sz="60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Liberdade</a:t>
            </a:r>
            <a:endParaRPr lang="pt-BR" sz="6000" b="1" spc="50" dirty="0">
              <a:ln w="11430"/>
              <a:solidFill>
                <a:srgbClr val="FF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" pitchFamily="34" charset="0"/>
              <a:cs typeface="Calibri" pitchFamily="34" charset="0"/>
            </a:endParaRPr>
          </a:p>
          <a:p>
            <a:pPr>
              <a:defRPr/>
            </a:pPr>
            <a:r>
              <a:rPr lang="pt-BR" sz="40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Pastoral Estudantil - APV</a:t>
            </a:r>
          </a:p>
          <a:p>
            <a:pPr>
              <a:defRPr/>
            </a:pPr>
            <a:r>
              <a:rPr lang="pt-BR" sz="28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Pr. </a:t>
            </a:r>
            <a:r>
              <a:rPr lang="pt-BR" sz="28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Peterson P. Santos</a:t>
            </a:r>
            <a:endParaRPr lang="pt-BR" sz="2800" b="1" spc="50" dirty="0">
              <a:ln w="11430"/>
              <a:solidFill>
                <a:srgbClr val="FF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5157192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Qual Sabor Você Prefere ?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40568" y="548680"/>
            <a:ext cx="669572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Você Pode Escolher ?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5301208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Seres Livres!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5301208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Escravos Do Pecado!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522920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Romanos 7:19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69552" y="472604"/>
            <a:ext cx="8766944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“Se, Pois, O Filho Vos Libertar, Verdadeiramente Sereis Livres”</a:t>
            </a:r>
          </a:p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João 8:36</a:t>
            </a: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259" y="5301208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“Livres Para Que 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259" y="5157192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Romanos 6:16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522920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Velho Joe</a:t>
            </a:r>
            <a:endParaRPr lang="pt-BR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6" y="476672"/>
            <a:ext cx="838842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Deixe Ele Te Salvar!</a:t>
            </a:r>
            <a:endParaRPr lang="pt-BR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32726" y="5373216"/>
            <a:ext cx="43909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Você É Livre ?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5157192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Ele Te Espera!</a:t>
            </a:r>
            <a:endParaRPr lang="pt-BR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803729" y="5301208"/>
            <a:ext cx="35365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Liberdade!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317229" y="5229200"/>
            <a:ext cx="65069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O Que É Liberdade ?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011524" y="5157192"/>
            <a:ext cx="466986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Pare Ou Siga ?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283968" y="3789040"/>
            <a:ext cx="4481513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Liberdade </a:t>
            </a:r>
          </a:p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E </a:t>
            </a:r>
          </a:p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Limites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3074" y="4149080"/>
            <a:ext cx="8077853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“A Renúncia É A Libertação. </a:t>
            </a:r>
          </a:p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Não Querer É Poder!”</a:t>
            </a:r>
          </a:p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Fernando Pessoa</a:t>
            </a: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635896" y="442407"/>
            <a:ext cx="542238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“Liberdade Significa Responsabilidade. </a:t>
            </a:r>
          </a:p>
          <a:p>
            <a:pPr algn="ctr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Por Isso Tanta Gente Tem Medo Dela”</a:t>
            </a: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5445224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Quais Opções ?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tons-preto">
  <a:themeElements>
    <a:clrScheme name="4tons-preto 13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tons-pret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tons-pre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4tons-preto</Template>
  <TotalTime>978</TotalTime>
  <Words>1320</Words>
  <Application>Microsoft Office PowerPoint</Application>
  <PresentationFormat>Apresentação na tela (4:3)</PresentationFormat>
  <Paragraphs>113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Trebuchet MS</vt:lpstr>
      <vt:lpstr>Arial</vt:lpstr>
      <vt:lpstr>Berlin Sans FB Demi</vt:lpstr>
      <vt:lpstr>4tons-preto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PE2014-C40-LIBERDADE</dc:title>
  <dc:subject>Pastor de Escola</dc:subject>
  <dc:creator>Pr. MARCELO AUGUSTO DE CARVALHO</dc:creator>
  <cp:keywords>www.4tons.com</cp:keywords>
  <dc:description>COMERCIO PROIBIDO. USO PESSOAL</dc:description>
  <cp:lastModifiedBy>pr. marcelo carvalho</cp:lastModifiedBy>
  <cp:revision>121</cp:revision>
  <dcterms:created xsi:type="dcterms:W3CDTF">2009-09-21T13:03:02Z</dcterms:created>
  <dcterms:modified xsi:type="dcterms:W3CDTF">2015-02-24T13:02:30Z</dcterms:modified>
  <cp:category>CAPELAS</cp:category>
</cp:coreProperties>
</file>