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84" r:id="rId9"/>
    <p:sldId id="265" r:id="rId10"/>
    <p:sldId id="285" r:id="rId11"/>
    <p:sldId id="269" r:id="rId12"/>
    <p:sldId id="277" r:id="rId13"/>
    <p:sldId id="278" r:id="rId14"/>
    <p:sldId id="267" r:id="rId15"/>
    <p:sldId id="268" r:id="rId16"/>
    <p:sldId id="270" r:id="rId17"/>
    <p:sldId id="271" r:id="rId18"/>
    <p:sldId id="280" r:id="rId19"/>
    <p:sldId id="279" r:id="rId20"/>
    <p:sldId id="281" r:id="rId21"/>
    <p:sldId id="282" r:id="rId22"/>
    <p:sldId id="272" r:id="rId23"/>
    <p:sldId id="283" r:id="rId24"/>
    <p:sldId id="273" r:id="rId25"/>
    <p:sldId id="274" r:id="rId26"/>
    <p:sldId id="286" r:id="rId27"/>
    <p:sldId id="287" r:id="rId28"/>
    <p:sldId id="288" r:id="rId29"/>
    <p:sldId id="292" r:id="rId30"/>
    <p:sldId id="275" r:id="rId31"/>
    <p:sldId id="289" r:id="rId32"/>
    <p:sldId id="276" r:id="rId33"/>
    <p:sldId id="290" r:id="rId34"/>
    <p:sldId id="291" r:id="rId3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01" autoAdjust="0"/>
  </p:normalViewPr>
  <p:slideViewPr>
    <p:cSldViewPr>
      <p:cViewPr varScale="1">
        <p:scale>
          <a:sx n="55" d="100"/>
          <a:sy n="55" d="100"/>
        </p:scale>
        <p:origin x="18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0BF227-628B-4F23-B9E3-FE9954680B90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C0570-82E6-4483-88EB-2A5962AE8F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730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www.4tons.com</a:t>
            </a: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Pr. Marcelo Augusto de Carvalho</a:t>
            </a:r>
          </a:p>
          <a:p>
            <a:endParaRPr lang="pt-BR" dirty="0" smtClean="0"/>
          </a:p>
          <a:p>
            <a:pPr>
              <a:spcBef>
                <a:spcPct val="0"/>
              </a:spcBef>
            </a:pPr>
            <a:r>
              <a:rPr lang="pt-BR" altLang="pt-BR" dirty="0" smtClean="0"/>
              <a:t>Somos de fato o que comemos!</a:t>
            </a:r>
          </a:p>
          <a:p>
            <a:pPr>
              <a:spcBef>
                <a:spcPct val="0"/>
              </a:spcBef>
            </a:pPr>
            <a:r>
              <a:rPr lang="pt-BR" altLang="pt-BR" dirty="0" smtClean="0"/>
              <a:t>Se somos saudáveis em nossa alimentação, temos saúde, mas se nossas escolhas não estão nesta direção, colhemos as consequências.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EC0570-82E6-4483-88EB-2A5962AE8F2C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100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Na vida precisamos ter equilíbrio. Proporção é tudo!</a:t>
            </a: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73E6B3-5C52-4512-86E9-9A1CD95B1677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06738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A força do marketing a favor da imagem!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Não tem texto, não tem marca, mas sabemos do que se trata!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94C84B-24C6-4942-916A-A2C6243DBDDE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456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Entendendo ou não o rótulo, você conhece o conteúdo!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Uma das piores opções de bebidas para se escolher!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96E546-4479-4C57-93D6-16425169070E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5044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Deus Criou a água, por isso ela é perfeita para nós.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C9C2D4-B0D6-44A9-8E22-16A8C3687F76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0816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Ainda tem aqueles que se enveredam no álcool, normalmente influenciados pela mídia e pelos falsos amigos.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6C5DC3-4480-484B-8B03-490479DE44EB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0229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Cheia de cor e chamativa beleza, leva muitos à ruína!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50F656-E1E3-453A-9BCD-78BD12A7CBC5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5018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A bebida torna a todos mais vulneráveis, mas principalmente as mulheres!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7C71C-F022-49D7-B6EC-3B6EE5FC3B4C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9687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Ela pode ser a causa dos maiores vexames que você NÃO quer passas em sua vida.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39DB3-AEC9-4586-952E-3C8F74160FBB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2321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Se um maníaco anda em busca de uma presa fácil, qual seria a vítima potencial? Esta?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225AF4-BD5A-4E7A-9919-0CD768E54305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9533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Ou esta?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7B2927-4169-47C9-9D9A-F3BF76AB5E61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704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O alimento pode ser a salvação ou a nossa derrota, origem de nossa saúde bem como de nossas doenças.</a:t>
            </a: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FDA9BE-07C0-41F2-A0E4-FB117313C5E8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1843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Deus criou toda a natureza para nos servir, nutrir e curar, de maneira deliciosa!</a:t>
            </a: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08A92-2698-4C80-A53D-303EB9E6FDEA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3566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Energéticos: altamente viciante ao corpo, atrapalha o crescimento dos adolescentes, diminui permanentemente a capacidade de concentração, a longo prazo causa impotência sexual e problemas cardíacos.</a:t>
            </a:r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8B2615-FFE5-4250-8C46-488F3223EC08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66900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Eles irão explodir com você!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DA1E3-FF10-48AF-AC69-2B1CA049F4A3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7570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Não se deixe enganar pelas cores, aromas e forte apelo visual!</a:t>
            </a:r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6A42F8-EB50-4E83-9548-FE5B78A285EF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5944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Algumas vezes nossos maus hábitos não ficam apenas fora de casa.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Você gosta de cachorro quente?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Quero propor um problema de lógica para você:</a:t>
            </a:r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AE913A-C752-4D9F-B246-B3F889A09A9F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4585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Um grama de ouro custa R$100,00.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Digamos que uma aliança gaste 5 gramas de ouro para ser feita. 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Qual o custo final mínimo da aliança, considerando material, trabalho envolvido e lucro?</a:t>
            </a:r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CC344-DE62-4C23-AF0A-A916434E933B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830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Quando custa o quilo das partes “nobres” do frango?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Você sabia que o frango é a mais barata das carnes?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Você sabia que a salsicha é mais barata que o quilo das partes que você come dos animais?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Mas afinal de contas, do que é feita a salsicha que comemos???</a:t>
            </a:r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D398E5-CCF7-46BC-954D-90B2964E9DE7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4191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De que partes do frango/boi/porco você imagina que são feitas as salsichas?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Quanto de conservantes, sal e substâncias químicas você ingere enquanto come a salsicha?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Por exemplo, você sabe de onde vem a cor avermelhada da salsicha? 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(Vermelho cochonilha)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Para onde vão pés, pelancas, focinho (porco), vísceras e outras partes “menos nobres dos animais”?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Você encontrou o destino! Salsichas!!!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Por isso são tão baratas!!!!</a:t>
            </a:r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89583A-7604-4A2A-AED0-00D5D9DE7335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2166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A palavra de Deus nos orienta que em situações específicas podemos comer carne, e dá uma lista em Levíticos 11.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Ela também nos mostra como a fidelidade a Deus no que comemos é recompensada através da história de Daniel.</a:t>
            </a: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8356E8-8DAA-436D-9B49-6123075C2D56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6518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Comida saudável não precisa ser feia nem sem sabor!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Mantenha o templo do Espírito Santo pronto a ouvir Sua voz!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Tenha uma saúde de ferro hoje!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Tenha a pele e o cabelo que você sonha!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Afinal, “Somos o “Que Comemos”!</a:t>
            </a:r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AFAF42-625D-4BA0-9CF9-C3290DAB0A53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880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No tempo de nossos pais, era comum pessoas fazerem suas próprias refeições. As pessoas tinham menos pressa, a vida era menos estressante e comer além de símbolo de prazer era símbolo de união da família, habilidade culinária e saúde.</a:t>
            </a:r>
          </a:p>
          <a:p>
            <a:pPr>
              <a:spcBef>
                <a:spcPct val="0"/>
              </a:spcBef>
            </a:pPr>
            <a:r>
              <a:rPr lang="pt-BR" altLang="pt-BR" smtClean="0"/>
              <a:t>Com a diminuição do tempo livre veio a pressa também na hora das refeições.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FBC855-A19D-4540-BB79-CC6015A432A0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023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Alguns alimentos que até parecem gostosos, mas não são nada saudáveis!</a:t>
            </a:r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70807A-02D5-4572-B505-C26F057D5CFC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695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Somos o que comemos, tanto na qualidade quanto na quantidade.</a:t>
            </a:r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B7DFAA-4D34-40AC-8EDF-5DBBD78EDDD8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5043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O que não dizer então das tentações doces que nos cercam!</a:t>
            </a:r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D9A91E-E736-4928-B3DD-6F0581DCCF17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4909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Quando comemos fora, nas redes de fast-food, não é raro fazermos um “combo”, e complementarmos com uma sobremesa.</a:t>
            </a:r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7FEB0C-D389-49CE-8D62-E127143C5C8C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6899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Cada dia se apresentam possibilidades maiores, e mais desafiadoras aos limites do corpo humano!</a:t>
            </a: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F351D8-D8F6-42C8-B0C9-41864EE2E555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555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BR" altLang="pt-BR" smtClean="0"/>
              <a:t>Saiba seus Limites!</a:t>
            </a: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D20FB-7689-4F17-983C-B7E1ACA972BD}" type="slidenum">
              <a:rPr lang="pt-BR" alt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98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1ED0-A9EB-405F-89F9-4E891F1633BA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5059-37CD-41AC-94EF-973CB6CC93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78439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65FDE-F138-4CC5-98BF-9E9A88E7FB5C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972A9-1341-4167-BBB0-7CA3A53284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02769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D6EA-35F0-47B7-922B-69BCDA2288BA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EF9C-71BC-47A3-9D8A-C3011EA338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1630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F54AD-4AEB-47EA-9C54-A5665B45A5AC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0EE3-3D45-4D0A-8019-3D697A431D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0327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9911-7FDF-4622-844C-2D0E21C844D6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100D-4FBC-45EB-97AB-6BA2B3BD18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8204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A86C7-3AD0-4CE5-95E0-D00B3DF23308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504A7-BBE2-4289-8F15-C1CB383759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4305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B19E-94E6-4831-B6A3-F94E538BD98C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DB662-D88D-4DED-B519-58D006A862F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76025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C6D0-61E0-494E-BE66-1732FD9638AA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595C-46F6-41D4-BAA9-504346E087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6001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81A7-23E0-4163-9B41-977A6D72D602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976CA-D4C4-40FF-8786-B8B0B0E83E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3316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9C07E-EFD2-40B3-9244-0D4A84C1D9FD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F23D1-4F1C-46FA-85F0-47DA0A2064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9805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719C-E4BF-44F7-9F61-06724B2C9062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D5E7-8EDC-4D93-A732-5F8FF2258E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37160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402427-427B-486F-80C7-DD26105B6E9D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2BFF4C-8BE6-4C1B-A637-16A31C5A60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Documents\CAPELAS%202015\comer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4"/>
          <p:cNvSpPr txBox="1">
            <a:spLocks noChangeArrowheads="1"/>
          </p:cNvSpPr>
          <p:nvPr/>
        </p:nvSpPr>
        <p:spPr bwMode="auto">
          <a:xfrm>
            <a:off x="1029852" y="4221088"/>
            <a:ext cx="774167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</a:t>
            </a:r>
            <a:r>
              <a:rPr lang="pt-BR" altLang="pt-BR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 É O Que Come</a:t>
            </a:r>
          </a:p>
          <a:p>
            <a:pPr algn="r" eaLnBrk="1" hangingPunct="1"/>
            <a:r>
              <a:rPr lang="pt-BR" altLang="pt-BR" sz="2800" b="1" dirty="0" smtClean="0"/>
              <a:t>Pastoral Estudantil UCB</a:t>
            </a:r>
          </a:p>
          <a:p>
            <a:pPr algn="r" eaLnBrk="1" hangingPunct="1"/>
            <a:r>
              <a:rPr lang="pt-BR" altLang="pt-BR" sz="2800" b="1" dirty="0" smtClean="0"/>
              <a:t>Pr. Marcos Sousa</a:t>
            </a:r>
            <a:endParaRPr lang="pt-BR" altLang="pt-BR" sz="2800" b="1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3"/>
          <p:cNvGrpSpPr>
            <a:grpSpLocks/>
          </p:cNvGrpSpPr>
          <p:nvPr/>
        </p:nvGrpSpPr>
        <p:grpSpPr bwMode="auto">
          <a:xfrm>
            <a:off x="0" y="400050"/>
            <a:ext cx="9144000" cy="6057900"/>
            <a:chOff x="0" y="400115"/>
            <a:chExt cx="9144000" cy="6057770"/>
          </a:xfrm>
        </p:grpSpPr>
        <p:pic>
          <p:nvPicPr>
            <p:cNvPr id="22531" name="Imagem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0115"/>
              <a:ext cx="9144000" cy="6057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CaixaDeTexto 2"/>
            <p:cNvSpPr txBox="1">
              <a:spLocks noChangeArrowheads="1"/>
            </p:cNvSpPr>
            <p:nvPr/>
          </p:nvSpPr>
          <p:spPr bwMode="auto">
            <a:xfrm rot="10800000" flipV="1">
              <a:off x="1115616" y="3213557"/>
              <a:ext cx="1224136" cy="430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pt-BR" altLang="pt-BR" sz="1200" b="1"/>
                <a:t>Suco de Uva</a:t>
              </a:r>
            </a:p>
            <a:p>
              <a:pPr algn="r" eaLnBrk="1" hangingPunct="1"/>
              <a:r>
                <a:rPr lang="pt-BR" altLang="pt-BR" sz="1000" i="1"/>
                <a:t>Rico em Resveratrol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813"/>
            <a:ext cx="9144000" cy="676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6063"/>
            <a:ext cx="7129462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20713"/>
            <a:ext cx="85534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33375"/>
            <a:ext cx="7720013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-123825"/>
            <a:ext cx="5472113" cy="729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9281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7175"/>
            <a:ext cx="4897437" cy="65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376238"/>
            <a:ext cx="9148763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0"/>
            <a:ext cx="859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4463"/>
            <a:ext cx="65976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75"/>
            <a:ext cx="53594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97200"/>
            <a:ext cx="3927475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1750"/>
            <a:ext cx="5384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66616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tângulo 1"/>
          <p:cNvSpPr>
            <a:spLocks noChangeArrowheads="1"/>
          </p:cNvSpPr>
          <p:nvPr/>
        </p:nvSpPr>
        <p:spPr bwMode="auto">
          <a:xfrm>
            <a:off x="1619250" y="3141663"/>
            <a:ext cx="5094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https://www.youtube.com/watch?v=UodHKJ7S_BA</a:t>
            </a:r>
          </a:p>
        </p:txBody>
      </p:sp>
      <p:sp>
        <p:nvSpPr>
          <p:cNvPr id="60419" name="CaixaDeTexto 3"/>
          <p:cNvSpPr txBox="1">
            <a:spLocks noChangeArrowheads="1"/>
          </p:cNvSpPr>
          <p:nvPr/>
        </p:nvSpPr>
        <p:spPr bwMode="auto">
          <a:xfrm>
            <a:off x="2309813" y="1844675"/>
            <a:ext cx="3714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Vídeo de como são feitas as salsichas: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1440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4813"/>
            <a:ext cx="8120063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0163"/>
            <a:ext cx="4021137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349500"/>
            <a:ext cx="19161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0163"/>
            <a:ext cx="3962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59175"/>
            <a:ext cx="3097212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789363"/>
            <a:ext cx="4032250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  <p:sp>
        <p:nvSpPr>
          <p:cNvPr id="675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820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5900"/>
            <a:ext cx="8135937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0"/>
            <a:ext cx="553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853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765175"/>
            <a:ext cx="4919662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588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761</Words>
  <Application>Microsoft Office PowerPoint</Application>
  <PresentationFormat>Apresentação na tela (4:3)</PresentationFormat>
  <Paragraphs>90</Paragraphs>
  <Slides>34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PE2015-C04-COME</dc:title>
  <dc:subject>PASTOR DE ESCOLA</dc:subject>
  <dc:creator>Pr. MARCELO AUGUSTO DE CARVALHO;Netnec</dc:creator>
  <cp:keywords>www.4tons.com</cp:keywords>
  <dc:description>COMÉRCIO PROIBIDO. USO PESSOAL</dc:description>
  <cp:lastModifiedBy>pr. marcelo carvalho</cp:lastModifiedBy>
  <cp:revision>13</cp:revision>
  <dcterms:created xsi:type="dcterms:W3CDTF">2014-03-27T07:03:02Z</dcterms:created>
  <dcterms:modified xsi:type="dcterms:W3CDTF">2015-02-18T13:41:55Z</dcterms:modified>
  <cp:category>CAPELAS 2015</cp:category>
</cp:coreProperties>
</file>