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40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9" r:id="rId38"/>
    <p:sldId id="290" r:id="rId39"/>
  </p:sldIdLst>
  <p:sldSz cx="13004800" cy="9753600"/>
  <p:notesSz cx="6858000" cy="9144000"/>
  <p:defaultTextStyle>
    <a:defPPr>
      <a:defRPr lang="pt-BR"/>
    </a:defPPr>
    <a:lvl1pPr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1pPr>
    <a:lvl2pPr marL="342900" indent="1143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2pPr>
    <a:lvl3pPr marL="685800" indent="2286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3pPr>
    <a:lvl4pPr marL="1028700" indent="3429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4pPr>
    <a:lvl5pPr marL="1371600" indent="4572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504" autoAdjust="0"/>
  </p:normalViewPr>
  <p:slideViewPr>
    <p:cSldViewPr>
      <p:cViewPr varScale="1">
        <p:scale>
          <a:sx n="35" d="100"/>
          <a:sy n="35" d="100"/>
        </p:scale>
        <p:origin x="1986" y="7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6146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>
                <a:sym typeface="Noteworthy Bold" charset="0"/>
              </a:rPr>
              <a:t>Click to edit Master text styles</a:t>
            </a:r>
          </a:p>
          <a:p>
            <a:pPr lvl="1"/>
            <a:r>
              <a:rPr lang="pt-BR" noProof="0" smtClean="0">
                <a:sym typeface="Noteworthy Bold" charset="0"/>
              </a:rPr>
              <a:t>Second level</a:t>
            </a:r>
          </a:p>
          <a:p>
            <a:pPr lvl="2"/>
            <a:r>
              <a:rPr lang="pt-BR" noProof="0" smtClean="0">
                <a:sym typeface="Noteworthy Bold" charset="0"/>
              </a:rPr>
              <a:t>Third level</a:t>
            </a:r>
          </a:p>
          <a:p>
            <a:pPr lvl="3"/>
            <a:r>
              <a:rPr lang="pt-BR" noProof="0" smtClean="0">
                <a:sym typeface="Noteworthy Bold" charset="0"/>
              </a:rPr>
              <a:t>Fourth level</a:t>
            </a:r>
          </a:p>
          <a:p>
            <a:pPr lvl="4"/>
            <a:r>
              <a:rPr lang="pt-BR" noProof="0" smtClean="0">
                <a:sym typeface="Noteworthy Bol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59985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1pPr>
    <a:lvl2pPr marL="3429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2pPr>
    <a:lvl3pPr marL="6858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3pPr>
    <a:lvl4pPr marL="10287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4pPr>
    <a:lvl5pPr marL="13716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sz="1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www.4tons.com</a:t>
            </a:r>
          </a:p>
          <a:p>
            <a:pPr algn="ctr"/>
            <a:r>
              <a:rPr lang="pt-BR" sz="1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Pr. Marcelo Augusto de Carvalho</a:t>
            </a:r>
            <a:endParaRPr lang="pt-BR" sz="1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861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 smtClean="0"/>
              <a:t>Sem comentários</a:t>
            </a:r>
          </a:p>
        </p:txBody>
      </p:sp>
    </p:spTree>
    <p:extLst>
      <p:ext uri="{BB962C8B-B14F-4D97-AF65-F5344CB8AC3E}">
        <p14:creationId xmlns:p14="http://schemas.microsoft.com/office/powerpoint/2010/main" val="3177128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 smtClean="0"/>
              <a:t>A amizade entre um menino e um animal selvagem. Parece que o menino acaricia o animal. Mas há uma parece de vidro que os separa. Muito boa essa ilusão de ótica.</a:t>
            </a:r>
          </a:p>
        </p:txBody>
      </p:sp>
    </p:spTree>
    <p:extLst>
      <p:ext uri="{BB962C8B-B14F-4D97-AF65-F5344CB8AC3E}">
        <p14:creationId xmlns:p14="http://schemas.microsoft.com/office/powerpoint/2010/main" val="1803260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 smtClean="0"/>
              <a:t>As imagens a seguir  você vai precisar de um bom projetor e fixar o olho no centro da imagem.</a:t>
            </a:r>
          </a:p>
          <a:p>
            <a:pPr eaLnBrk="1"/>
            <a:endParaRPr lang="pt-BR" altLang="pt-BR" smtClean="0"/>
          </a:p>
          <a:p>
            <a:pPr eaLnBrk="1"/>
            <a:r>
              <a:rPr lang="pt-BR" altLang="pt-BR" smtClean="0"/>
              <a:t>Caramujo!</a:t>
            </a:r>
          </a:p>
        </p:txBody>
      </p:sp>
    </p:spTree>
    <p:extLst>
      <p:ext uri="{BB962C8B-B14F-4D97-AF65-F5344CB8AC3E}">
        <p14:creationId xmlns:p14="http://schemas.microsoft.com/office/powerpoint/2010/main" val="3791917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 smtClean="0"/>
              <a:t>Aqui você já criou espaço para ouvir falar uma serie de assuntos que são mentiras, como ex: Ver pessoas que já morreram...</a:t>
            </a:r>
          </a:p>
        </p:txBody>
      </p:sp>
    </p:spTree>
    <p:extLst>
      <p:ext uri="{BB962C8B-B14F-4D97-AF65-F5344CB8AC3E}">
        <p14:creationId xmlns:p14="http://schemas.microsoft.com/office/powerpoint/2010/main" val="755428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042758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 smtClean="0"/>
              <a:t>Esta mulher parece estar flutuando em cima da areia. A ilusão de ótica é causada pela sombra de uma bandeira.</a:t>
            </a:r>
          </a:p>
        </p:txBody>
      </p:sp>
    </p:spTree>
    <p:extLst>
      <p:ext uri="{BB962C8B-B14F-4D97-AF65-F5344CB8AC3E}">
        <p14:creationId xmlns:p14="http://schemas.microsoft.com/office/powerpoint/2010/main" val="1310992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 smtClean="0"/>
              <a:t>Esta é uma ponte localizada na Noruega. Chama-se Storseisundet, e liga a península de Romsdal à ilha de Averøya, no condado de Møre og Romsdal.</a:t>
            </a:r>
          </a:p>
        </p:txBody>
      </p:sp>
    </p:spTree>
    <p:extLst>
      <p:ext uri="{BB962C8B-B14F-4D97-AF65-F5344CB8AC3E}">
        <p14:creationId xmlns:p14="http://schemas.microsoft.com/office/powerpoint/2010/main" val="2398709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 smtClean="0"/>
              <a:t>A Lua parece ser um globo de discoteca.</a:t>
            </a:r>
          </a:p>
        </p:txBody>
      </p:sp>
    </p:spTree>
    <p:extLst>
      <p:ext uri="{BB962C8B-B14F-4D97-AF65-F5344CB8AC3E}">
        <p14:creationId xmlns:p14="http://schemas.microsoft.com/office/powerpoint/2010/main" val="3213850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 smtClean="0"/>
              <a:t>Um gatinho elétrico? Não, é apenas outra ilusão de ótica.</a:t>
            </a:r>
          </a:p>
        </p:txBody>
      </p:sp>
    </p:spTree>
    <p:extLst>
      <p:ext uri="{BB962C8B-B14F-4D97-AF65-F5344CB8AC3E}">
        <p14:creationId xmlns:p14="http://schemas.microsoft.com/office/powerpoint/2010/main" val="1879561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 smtClean="0"/>
              <a:t>Você percebeu um rosto sorridente?</a:t>
            </a:r>
          </a:p>
        </p:txBody>
      </p:sp>
    </p:spTree>
    <p:extLst>
      <p:ext uri="{BB962C8B-B14F-4D97-AF65-F5344CB8AC3E}">
        <p14:creationId xmlns:p14="http://schemas.microsoft.com/office/powerpoint/2010/main" val="3961076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 smtClean="0"/>
              <a:t>Baixando!</a:t>
            </a:r>
          </a:p>
        </p:txBody>
      </p:sp>
    </p:spTree>
    <p:extLst>
      <p:ext uri="{BB962C8B-B14F-4D97-AF65-F5344CB8AC3E}">
        <p14:creationId xmlns:p14="http://schemas.microsoft.com/office/powerpoint/2010/main" val="2500479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 smtClean="0"/>
              <a:t>Nessa foto parece que o camelo está engolindo a mulher.</a:t>
            </a:r>
          </a:p>
        </p:txBody>
      </p:sp>
    </p:spTree>
    <p:extLst>
      <p:ext uri="{BB962C8B-B14F-4D97-AF65-F5344CB8AC3E}">
        <p14:creationId xmlns:p14="http://schemas.microsoft.com/office/powerpoint/2010/main" val="2776172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 smtClean="0"/>
              <a:t> Esta barraca parece que está nas nuvens. Estudantes de Bjarke Bitsch montaram a barraca no monte Blanc, a montanha mais alta dos Alpes Franceses, tanto que a neve e as nuvens se misturam nessa foto. Essa imagem foi captada perto do cume, a 3.900 metros.</a:t>
            </a:r>
          </a:p>
        </p:txBody>
      </p:sp>
    </p:spTree>
    <p:extLst>
      <p:ext uri="{BB962C8B-B14F-4D97-AF65-F5344CB8AC3E}">
        <p14:creationId xmlns:p14="http://schemas.microsoft.com/office/powerpoint/2010/main" val="1622588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7855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953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13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9005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2403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55725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0683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235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4171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50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97923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2423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>
              <a:sym typeface="Helvetica Light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319006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4772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84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1029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6886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2957474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11290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9690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98495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83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303174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318365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>
              <a:sym typeface="Helvetica Light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505459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5714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75345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442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55081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5575010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70722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5300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583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28396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6275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410407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>
              <a:sym typeface="Helvetica Light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731269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34125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8601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003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09656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33539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70000" y="73533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78600" y="73533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93121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6517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96505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99413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5052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0895978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>
              <a:sym typeface="Helvetica Light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401003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3330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18600" y="5842000"/>
            <a:ext cx="2616200" cy="26416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70000" y="5842000"/>
            <a:ext cx="7696200" cy="26416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32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096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68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57674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>
              <a:sym typeface="Helvetica Light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40435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>
                <a:sym typeface="Helvetica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l" defTabSz="584200" rtl="0" eaLnBrk="0" fontAlgn="base" hangingPunct="0">
        <a:spcBef>
          <a:spcPts val="4200"/>
        </a:spcBef>
        <a:spcAft>
          <a:spcPct val="0"/>
        </a:spcAft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342900" algn="l" defTabSz="584200" rtl="0" eaLnBrk="0" fontAlgn="base" hangingPunct="0">
        <a:spcBef>
          <a:spcPts val="4200"/>
        </a:spcBef>
        <a:spcAft>
          <a:spcPct val="0"/>
        </a:spcAft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685800" algn="l" defTabSz="584200" rtl="0" eaLnBrk="0" fontAlgn="base" hangingPunct="0">
        <a:spcBef>
          <a:spcPts val="4200"/>
        </a:spcBef>
        <a:spcAft>
          <a:spcPct val="0"/>
        </a:spcAft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28700" algn="l" defTabSz="584200" rtl="0" eaLnBrk="0" fontAlgn="base" hangingPunct="0">
        <a:spcBef>
          <a:spcPts val="4200"/>
        </a:spcBef>
        <a:spcAft>
          <a:spcPct val="0"/>
        </a:spcAft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71600" algn="l" defTabSz="584200" rtl="0" eaLnBrk="0" fontAlgn="base" hangingPunct="0">
        <a:spcBef>
          <a:spcPts val="4200"/>
        </a:spcBef>
        <a:spcAft>
          <a:spcPct val="0"/>
        </a:spcAft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8288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22860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7432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32004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l" defTabSz="584200" rtl="0" eaLnBrk="0" fontAlgn="base" hangingPunct="0">
        <a:spcBef>
          <a:spcPts val="4200"/>
        </a:spcBef>
        <a:spcAft>
          <a:spcPct val="0"/>
        </a:spcAft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342900" algn="l" defTabSz="584200" rtl="0" eaLnBrk="0" fontAlgn="base" hangingPunct="0">
        <a:spcBef>
          <a:spcPts val="4200"/>
        </a:spcBef>
        <a:spcAft>
          <a:spcPct val="0"/>
        </a:spcAft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685800" algn="l" defTabSz="584200" rtl="0" eaLnBrk="0" fontAlgn="base" hangingPunct="0">
        <a:spcBef>
          <a:spcPts val="4200"/>
        </a:spcBef>
        <a:spcAft>
          <a:spcPct val="0"/>
        </a:spcAft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28700" algn="l" defTabSz="584200" rtl="0" eaLnBrk="0" fontAlgn="base" hangingPunct="0">
        <a:spcBef>
          <a:spcPts val="4200"/>
        </a:spcBef>
        <a:spcAft>
          <a:spcPct val="0"/>
        </a:spcAft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71600" algn="l" defTabSz="584200" rtl="0" eaLnBrk="0" fontAlgn="base" hangingPunct="0">
        <a:spcBef>
          <a:spcPts val="4200"/>
        </a:spcBef>
        <a:spcAft>
          <a:spcPct val="0"/>
        </a:spcAft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8288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22860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7432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32004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l" defTabSz="584200" rtl="0" eaLnBrk="0" fontAlgn="base" hangingPunct="0">
        <a:spcBef>
          <a:spcPts val="4200"/>
        </a:spcBef>
        <a:spcAft>
          <a:spcPct val="0"/>
        </a:spcAft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342900" algn="l" defTabSz="584200" rtl="0" eaLnBrk="0" fontAlgn="base" hangingPunct="0">
        <a:spcBef>
          <a:spcPts val="4200"/>
        </a:spcBef>
        <a:spcAft>
          <a:spcPct val="0"/>
        </a:spcAft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685800" algn="l" defTabSz="584200" rtl="0" eaLnBrk="0" fontAlgn="base" hangingPunct="0">
        <a:spcBef>
          <a:spcPts val="4200"/>
        </a:spcBef>
        <a:spcAft>
          <a:spcPct val="0"/>
        </a:spcAft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28700" algn="l" defTabSz="584200" rtl="0" eaLnBrk="0" fontAlgn="base" hangingPunct="0">
        <a:spcBef>
          <a:spcPts val="4200"/>
        </a:spcBef>
        <a:spcAft>
          <a:spcPct val="0"/>
        </a:spcAft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71600" algn="l" defTabSz="584200" rtl="0" eaLnBrk="0" fontAlgn="base" hangingPunct="0">
        <a:spcBef>
          <a:spcPts val="4200"/>
        </a:spcBef>
        <a:spcAft>
          <a:spcPct val="0"/>
        </a:spcAft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8288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22860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7432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32004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pt-BR" altLang="pt-BR" smtClean="0">
                <a:sym typeface="Helvetica Light" charset="0"/>
              </a:rPr>
              <a:t>Second level</a:t>
            </a:r>
          </a:p>
          <a:p>
            <a:pPr lvl="2"/>
            <a:r>
              <a:rPr lang="pt-BR" altLang="pt-BR" smtClean="0">
                <a:sym typeface="Helvetica Light" charset="0"/>
              </a:rPr>
              <a:t>Third level</a:t>
            </a:r>
          </a:p>
          <a:p>
            <a:pPr lvl="3"/>
            <a:r>
              <a:rPr lang="pt-BR" altLang="pt-BR" smtClean="0">
                <a:sym typeface="Helvetica Light" charset="0"/>
              </a:rPr>
              <a:t>Fourth level</a:t>
            </a:r>
          </a:p>
          <a:p>
            <a:pPr lvl="4"/>
            <a:r>
              <a:rPr lang="pt-BR" altLang="pt-BR" smtClean="0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ctr" defTabSz="584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342900" algn="ctr" defTabSz="584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685800" algn="ctr" defTabSz="584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28700" algn="ctr" defTabSz="584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71600" algn="ctr" defTabSz="584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828800" algn="ctr" defTabSz="584200" rtl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2286000" algn="ctr" defTabSz="584200" rtl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743200" algn="ctr" defTabSz="584200" rtl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3200400" algn="ctr" defTabSz="584200" rtl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/>
          </p:cNvSpPr>
          <p:nvPr>
            <p:ph type="body" idx="1"/>
          </p:nvPr>
        </p:nvSpPr>
        <p:spPr bwMode="auto">
          <a:xfrm>
            <a:off x="1270000" y="7353300"/>
            <a:ext cx="104648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pt-BR" altLang="pt-BR" smtClean="0">
                <a:sym typeface="Helvetica Light" charset="0"/>
              </a:rPr>
              <a:t>Second level</a:t>
            </a:r>
          </a:p>
          <a:p>
            <a:pPr lvl="2"/>
            <a:r>
              <a:rPr lang="pt-BR" altLang="pt-BR" smtClean="0">
                <a:sym typeface="Helvetica Light" charset="0"/>
              </a:rPr>
              <a:t>Third level</a:t>
            </a:r>
          </a:p>
          <a:p>
            <a:pPr lvl="3"/>
            <a:r>
              <a:rPr lang="pt-BR" altLang="pt-BR" smtClean="0">
                <a:sym typeface="Helvetica Light" charset="0"/>
              </a:rPr>
              <a:t>Fourth level</a:t>
            </a:r>
          </a:p>
          <a:p>
            <a:pPr lvl="4"/>
            <a:r>
              <a:rPr lang="pt-BR" altLang="pt-BR" smtClean="0">
                <a:sym typeface="Helvetica Light" charset="0"/>
              </a:rPr>
              <a:t>Fifth level</a:t>
            </a:r>
          </a:p>
        </p:txBody>
      </p:sp>
      <p:sp>
        <p:nvSpPr>
          <p:cNvPr id="3075" name="Rectangle 2"/>
          <p:cNvSpPr>
            <a:spLocks noGrp="1"/>
          </p:cNvSpPr>
          <p:nvPr>
            <p:ph type="title"/>
          </p:nvPr>
        </p:nvSpPr>
        <p:spPr bwMode="auto">
          <a:xfrm>
            <a:off x="1270000" y="5842000"/>
            <a:ext cx="104648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>
                <a:sym typeface="Helvetica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ctr" defTabSz="584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342900" algn="ctr" defTabSz="584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685800" algn="ctr" defTabSz="584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28700" algn="ctr" defTabSz="584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71600" algn="ctr" defTabSz="584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828800" algn="ctr" defTabSz="584200" rtl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2286000" algn="ctr" defTabSz="584200" rtl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743200" algn="ctr" defTabSz="584200" rtl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3200400" algn="ctr" defTabSz="584200" rtl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397944" y="6835532"/>
            <a:ext cx="1017480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Ilusão</a:t>
            </a:r>
          </a:p>
          <a:p>
            <a:pPr algn="r">
              <a:defRPr/>
            </a:pP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Pastoral Estudantil – </a:t>
            </a:r>
            <a:r>
              <a:rPr lang="pt-BR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APV</a:t>
            </a: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r">
              <a:defRPr/>
            </a:pP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Pr. Donizete Nobre</a:t>
            </a:r>
          </a:p>
        </p:txBody>
      </p:sp>
      <p:sp>
        <p:nvSpPr>
          <p:cNvPr id="4" name="Retângulo 3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pasted-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0" t="800" r="21846" b="-7899"/>
          <a:stretch>
            <a:fillRect/>
          </a:stretch>
        </p:blipFill>
        <p:spPr bwMode="auto">
          <a:xfrm>
            <a:off x="836613" y="-352425"/>
            <a:ext cx="11779250" cy="1177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pasted-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92163" cy="1012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42888" y="1984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pasted-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1638" y="0"/>
            <a:ext cx="14665326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pasted-imag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13011150" cy="7770813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dist="88900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3" name="Retângulo 2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pasted-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11225" cy="990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pasted-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422275"/>
            <a:ext cx="13103226" cy="890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pasted-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825"/>
            <a:ext cx="13003213" cy="823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slow">
    <p:check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pasted-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50250" cy="970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33794" name="Rectangle 2"/>
          <p:cNvSpPr>
            <a:spLocks/>
          </p:cNvSpPr>
          <p:nvPr/>
        </p:nvSpPr>
        <p:spPr bwMode="auto">
          <a:xfrm>
            <a:off x="9034463" y="1636713"/>
            <a:ext cx="3214687" cy="5461000"/>
          </a:xfrm>
          <a:prstGeom prst="rect">
            <a:avLst/>
          </a:prstGeom>
          <a:noFill/>
          <a:ln w="25400" cap="flat" cmpd="sng">
            <a:solidFill>
              <a:srgbClr val="E44545"/>
            </a:solidFill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pPr>
              <a:defRPr/>
            </a:pPr>
            <a:r>
              <a:rPr lang="pt-BR" sz="5000" b="1" dirty="0"/>
              <a:t> </a:t>
            </a:r>
            <a:r>
              <a:rPr lang="pt-BR" sz="72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Posição</a:t>
            </a:r>
            <a:r>
              <a:rPr lang="pt-BR" sz="5000" b="1" dirty="0"/>
              <a:t> </a:t>
            </a:r>
            <a:r>
              <a:rPr lang="pt-BR" sz="60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correta pode </a:t>
            </a:r>
          </a:p>
          <a:p>
            <a:pPr>
              <a:defRPr/>
            </a:pPr>
            <a:r>
              <a:rPr lang="pt-BR" sz="60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criar Uma ilusão de </a:t>
            </a:r>
          </a:p>
          <a:p>
            <a:pPr>
              <a:defRPr/>
            </a:pPr>
            <a:r>
              <a:rPr lang="pt-BR" sz="60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ótica perfeita.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pasted-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288" y="-158750"/>
            <a:ext cx="13795376" cy="100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pasted-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58"/>
          <a:stretch>
            <a:fillRect/>
          </a:stretch>
        </p:blipFill>
        <p:spPr bwMode="auto">
          <a:xfrm>
            <a:off x="212725" y="849313"/>
            <a:ext cx="12577763" cy="805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92113" y="2584450"/>
            <a:ext cx="11701462" cy="3048000"/>
          </a:xfrm>
          <a:ln w="12700" cap="flat">
            <a:miter lim="0"/>
            <a:headEnd/>
            <a:tailEnd/>
          </a:ln>
        </p:spPr>
        <p:txBody>
          <a:bodyPr/>
          <a:lstStyle/>
          <a:p>
            <a:pPr eaLnBrk="1">
              <a:defRPr/>
            </a:pPr>
            <a:r>
              <a:rPr lang="pt-BR" sz="9600" b="1" kern="12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Eu Tenho Certeza</a:t>
            </a:r>
            <a:br>
              <a:rPr lang="pt-BR" sz="9600" b="1" kern="12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pt-BR" sz="9600" b="1" kern="12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Que Vi!</a:t>
            </a:r>
          </a:p>
        </p:txBody>
      </p:sp>
      <p:sp>
        <p:nvSpPr>
          <p:cNvPr id="8194" name="Rectangle 2"/>
          <p:cNvSpPr>
            <a:spLocks/>
          </p:cNvSpPr>
          <p:nvPr/>
        </p:nvSpPr>
        <p:spPr bwMode="auto">
          <a:xfrm>
            <a:off x="4054128" y="8045152"/>
            <a:ext cx="6551339" cy="6477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pPr>
              <a:defRPr/>
            </a:pPr>
            <a:r>
              <a:rPr lang="pt-BR" sz="96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Eu acho!!!</a:t>
            </a:r>
          </a:p>
        </p:txBody>
      </p:sp>
      <p:sp>
        <p:nvSpPr>
          <p:cNvPr id="4" name="Retângulo 3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pasted-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19638"/>
            <a:ext cx="13111163" cy="1806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pasted-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0"/>
            <a:ext cx="13073063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6038" y="23813"/>
            <a:ext cx="12912725" cy="970597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ctr" defTabSz="457200" rtl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1pPr>
            <a:lvl2pPr marL="342900" indent="114300" algn="ctr" defTabSz="457200" rtl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2pPr>
            <a:lvl3pPr marL="685800" indent="228600" algn="ctr" defTabSz="457200" rtl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3pPr>
            <a:lvl4pPr marL="1028700" indent="342900" algn="ctr" defTabSz="457200" rtl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4pPr>
            <a:lvl5pPr marL="1371600" indent="457200" algn="ctr" defTabSz="457200" rtl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9pPr>
          </a:lstStyle>
          <a:p>
            <a:pPr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pasted-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-55563"/>
            <a:ext cx="13144500" cy="986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6038" y="23813"/>
            <a:ext cx="12912725" cy="970597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ctr" defTabSz="457200" rtl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1pPr>
            <a:lvl2pPr marL="342900" indent="114300" algn="ctr" defTabSz="457200" rtl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2pPr>
            <a:lvl3pPr marL="685800" indent="228600" algn="ctr" defTabSz="457200" rtl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3pPr>
            <a:lvl4pPr marL="1028700" indent="342900" algn="ctr" defTabSz="457200" rtl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4pPr>
            <a:lvl5pPr marL="1371600" indent="457200" algn="ctr" defTabSz="457200" rtl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9pPr>
          </a:lstStyle>
          <a:p>
            <a:pPr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pasted-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63"/>
            <a:ext cx="13004800" cy="1004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6038" y="23813"/>
            <a:ext cx="12912725" cy="970597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ctr" defTabSz="457200" rtl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1pPr>
            <a:lvl2pPr marL="342900" indent="114300" algn="ctr" defTabSz="457200" rtl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2pPr>
            <a:lvl3pPr marL="685800" indent="228600" algn="ctr" defTabSz="457200" rtl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3pPr>
            <a:lvl4pPr marL="1028700" indent="342900" algn="ctr" defTabSz="457200" rtl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4pPr>
            <a:lvl5pPr marL="1371600" indent="457200" algn="ctr" defTabSz="457200" rtl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9pPr>
          </a:lstStyle>
          <a:p>
            <a:pPr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pasted-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0"/>
            <a:ext cx="9364662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6038" y="23813"/>
            <a:ext cx="12912725" cy="970597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ctr" defTabSz="457200" rtl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1pPr>
            <a:lvl2pPr marL="342900" indent="114300" algn="ctr" defTabSz="457200" rtl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2pPr>
            <a:lvl3pPr marL="685800" indent="228600" algn="ctr" defTabSz="457200" rtl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3pPr>
            <a:lvl4pPr marL="1028700" indent="342900" algn="ctr" defTabSz="457200" rtl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4pPr>
            <a:lvl5pPr marL="1371600" indent="457200" algn="ctr" defTabSz="457200" rtl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9pPr>
          </a:lstStyle>
          <a:p>
            <a:pPr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pasted-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pasted-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pasted-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6038" y="23813"/>
            <a:ext cx="12912725" cy="970597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ctr" defTabSz="457200" rtl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1pPr>
            <a:lvl2pPr marL="342900" indent="114300" algn="ctr" defTabSz="457200" rtl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2pPr>
            <a:lvl3pPr marL="685800" indent="228600" algn="ctr" defTabSz="457200" rtl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3pPr>
            <a:lvl4pPr marL="1028700" indent="342900" algn="ctr" defTabSz="457200" rtl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4pPr>
            <a:lvl5pPr marL="1371600" indent="457200" algn="ctr" defTabSz="457200" rtl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9pPr>
          </a:lstStyle>
          <a:p>
            <a:pPr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pasted-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6038" y="23813"/>
            <a:ext cx="12912725" cy="970597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ctr" defTabSz="457200" rtl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1pPr>
            <a:lvl2pPr marL="342900" indent="114300" algn="ctr" defTabSz="457200" rtl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2pPr>
            <a:lvl3pPr marL="685800" indent="228600" algn="ctr" defTabSz="457200" rtl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3pPr>
            <a:lvl4pPr marL="1028700" indent="342900" algn="ctr" defTabSz="457200" rtl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4pPr>
            <a:lvl5pPr marL="1371600" indent="457200" algn="ctr" defTabSz="457200" rtl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9pPr>
          </a:lstStyle>
          <a:p>
            <a:pPr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cover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pasted-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7663"/>
            <a:ext cx="13004800" cy="101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6038" y="23813"/>
            <a:ext cx="12912725" cy="970597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ctr" defTabSz="457200" rtl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1pPr>
            <a:lvl2pPr marL="342900" indent="114300" algn="ctr" defTabSz="457200" rtl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2pPr>
            <a:lvl3pPr marL="685800" indent="228600" algn="ctr" defTabSz="457200" rtl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3pPr>
            <a:lvl4pPr marL="1028700" indent="342900" algn="ctr" defTabSz="457200" rtl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4pPr>
            <a:lvl5pPr marL="1371600" indent="457200" algn="ctr" defTabSz="457200" rtl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Chalkduster" charset="0"/>
              </a:defRPr>
            </a:lvl9pPr>
          </a:lstStyle>
          <a:p>
            <a:pPr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893763" y="1385888"/>
            <a:ext cx="11215687" cy="56896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pPr algn="just">
              <a:defRPr/>
            </a:pPr>
            <a:endParaRPr lang="pt-BR" sz="4600" b="1" dirty="0">
              <a:solidFill>
                <a:srgbClr val="BA120A"/>
              </a:solidFill>
            </a:endParaRPr>
          </a:p>
          <a:p>
            <a:pPr algn="just">
              <a:defRPr/>
            </a:pPr>
            <a:r>
              <a:rPr lang="pt-BR" sz="60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Então, Moisés e Arão entraram a Faraó e fizeram assim como o Senhor ordenara; e lançou Arão a sua vara diante de Faraó, e diante dos seus servos, e tornou-se em serpente.</a:t>
            </a:r>
          </a:p>
          <a:p>
            <a:pPr algn="just">
              <a:defRPr/>
            </a:pPr>
            <a:endParaRPr lang="pt-BR" sz="6000" b="1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just">
              <a:defRPr/>
            </a:pPr>
            <a:r>
              <a:rPr lang="pt-BR" sz="60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(Êxodo 7:10 ARC)</a:t>
            </a:r>
          </a:p>
        </p:txBody>
      </p:sp>
      <p:sp>
        <p:nvSpPr>
          <p:cNvPr id="3" name="Retângulo 2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42888" y="1984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pasted-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85350" cy="1222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48130" name="Rectangle 2"/>
          <p:cNvSpPr>
            <a:spLocks/>
          </p:cNvSpPr>
          <p:nvPr/>
        </p:nvSpPr>
        <p:spPr bwMode="auto">
          <a:xfrm>
            <a:off x="9267825" y="3060700"/>
            <a:ext cx="3660775" cy="1651000"/>
          </a:xfrm>
          <a:prstGeom prst="rect">
            <a:avLst/>
          </a:prstGeom>
          <a:noFill/>
          <a:ln w="25400" cap="flat" cmpd="sng">
            <a:solidFill>
              <a:srgbClr val="E44545"/>
            </a:solidFill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pPr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Desenhado</a:t>
            </a:r>
          </a:p>
          <a:p>
            <a:pPr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No asfalto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pasted-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5650" y="0"/>
            <a:ext cx="14628813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1"/>
          <p:cNvGrpSpPr>
            <a:grpSpLocks/>
          </p:cNvGrpSpPr>
          <p:nvPr/>
        </p:nvGrpSpPr>
        <p:grpSpPr bwMode="auto">
          <a:xfrm>
            <a:off x="-127000" y="-88900"/>
            <a:ext cx="4959350" cy="3467100"/>
            <a:chOff x="0" y="0"/>
            <a:chExt cx="391" cy="274"/>
          </a:xfrm>
        </p:grpSpPr>
        <p:pic>
          <p:nvPicPr>
            <p:cNvPr id="35847" name="Picture 2" descr="pasted-imag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" y="7"/>
              <a:ext cx="371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5848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91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2312988" y="2692400"/>
            <a:ext cx="10841037" cy="7388225"/>
            <a:chOff x="0" y="0"/>
            <a:chExt cx="854" cy="582"/>
          </a:xfrm>
        </p:grpSpPr>
        <p:pic>
          <p:nvPicPr>
            <p:cNvPr id="35845" name="Picture 5" descr="pasted-imag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" y="7"/>
              <a:ext cx="834" cy="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5846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54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50183" name="Rectangle 7"/>
          <p:cNvSpPr>
            <a:spLocks/>
          </p:cNvSpPr>
          <p:nvPr/>
        </p:nvSpPr>
        <p:spPr bwMode="auto">
          <a:xfrm>
            <a:off x="6553200" y="973138"/>
            <a:ext cx="4746625" cy="901700"/>
          </a:xfrm>
          <a:prstGeom prst="rect">
            <a:avLst/>
          </a:prstGeom>
          <a:noFill/>
          <a:ln w="25400" cap="flat" cmpd="sng">
            <a:solidFill>
              <a:srgbClr val="E44545"/>
            </a:solidFill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pPr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Ilusão de Ótica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6765952" presetClass="entr" presetSubtype="462387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/>
          </p:cNvSpPr>
          <p:nvPr/>
        </p:nvSpPr>
        <p:spPr bwMode="auto">
          <a:xfrm>
            <a:off x="-149225" y="0"/>
            <a:ext cx="13852525" cy="395763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Êxodo 7:10 Verdade</a:t>
            </a:r>
          </a:p>
          <a:p>
            <a:pPr>
              <a:defRPr/>
            </a:pPr>
            <a:endParaRPr lang="pt-BR" sz="8000" b="1" dirty="0"/>
          </a:p>
          <a:p>
            <a:pPr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Êxodo 7:12 </a:t>
            </a:r>
          </a:p>
        </p:txBody>
      </p:sp>
      <p:sp>
        <p:nvSpPr>
          <p:cNvPr id="52226" name="Rectangle 2"/>
          <p:cNvSpPr>
            <a:spLocks/>
          </p:cNvSpPr>
          <p:nvPr/>
        </p:nvSpPr>
        <p:spPr bwMode="auto">
          <a:xfrm>
            <a:off x="485775" y="4711700"/>
            <a:ext cx="12031663" cy="3133725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Só Deus pode dar vida. O que satanás fez foi uma ilusão de ótica.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017713"/>
            <a:ext cx="12849225" cy="4805362"/>
          </a:xfrm>
          <a:ln w="12700" cap="flat">
            <a:miter lim="0"/>
            <a:headEnd/>
            <a:tailEnd/>
          </a:ln>
        </p:spPr>
        <p:txBody>
          <a:bodyPr/>
          <a:lstStyle/>
          <a:p>
            <a:pPr eaLnBrk="1">
              <a:defRPr/>
            </a:pPr>
            <a:r>
              <a:rPr lang="pt-BR" sz="5400" b="1" kern="12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Cuidado nem tudo que parece é...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029792" y="1780456"/>
            <a:ext cx="11582896" cy="3798019"/>
          </a:xfrm>
          <a:ln w="12700" cap="flat">
            <a:miter lim="0"/>
            <a:headEnd/>
            <a:tailEnd/>
          </a:ln>
        </p:spPr>
        <p:txBody>
          <a:bodyPr/>
          <a:lstStyle/>
          <a:p>
            <a:pPr algn="just" eaLnBrk="1">
              <a:defRPr/>
            </a:pPr>
            <a:r>
              <a:rPr lang="pt-BR" sz="7200" b="1" kern="12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Você acha que pode confiar 100% no que vê?</a:t>
            </a:r>
          </a:p>
        </p:txBody>
      </p:sp>
      <p:sp>
        <p:nvSpPr>
          <p:cNvPr id="3" name="Retângulo 2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1268413" y="2844800"/>
            <a:ext cx="10466387" cy="1422400"/>
          </a:xfrm>
          <a:ln w="12700" cap="flat">
            <a:miter lim="0"/>
            <a:headEnd/>
            <a:tailEnd/>
          </a:ln>
        </p:spPr>
        <p:txBody>
          <a:bodyPr/>
          <a:lstStyle/>
          <a:p>
            <a:pPr eaLnBrk="1">
              <a:defRPr/>
            </a:pPr>
            <a:r>
              <a:rPr lang="pt-BR" sz="7200" b="1" kern="12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Observe</a:t>
            </a:r>
            <a:r>
              <a:rPr lang="pt-BR" b="1" dirty="0" smtClean="0">
                <a:solidFill>
                  <a:srgbClr val="BA120A"/>
                </a:solidFill>
              </a:rPr>
              <a:t>:</a:t>
            </a:r>
            <a:endParaRPr lang="pt-BR" dirty="0" smtClean="0"/>
          </a:p>
        </p:txBody>
      </p:sp>
      <p:sp>
        <p:nvSpPr>
          <p:cNvPr id="3" name="Retângulo 2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pasted-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756775" cy="980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42888" y="1984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pasted-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2463" y="-196850"/>
            <a:ext cx="15313026" cy="1014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pasted-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6475" y="-33338"/>
            <a:ext cx="18051463" cy="982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pasted-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064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zoom/>
  </p:transition>
</p:sld>
</file>

<file path=ppt/theme/theme1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o Offic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o Offic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2_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o Offic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3_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o Offic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5.xml><?xml version="1.0" encoding="utf-8"?>
<a:theme xmlns:a="http://schemas.openxmlformats.org/drawingml/2006/main" name="4_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o Offic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6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351</Words>
  <Application>Microsoft Office PowerPoint</Application>
  <PresentationFormat>Personalizar</PresentationFormat>
  <Paragraphs>38</Paragraphs>
  <Slides>34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34</vt:i4>
      </vt:variant>
    </vt:vector>
  </HeadingPairs>
  <TitlesOfParts>
    <vt:vector size="44" baseType="lpstr">
      <vt:lpstr>Berlin Sans FB Demi</vt:lpstr>
      <vt:lpstr>Chalkduster</vt:lpstr>
      <vt:lpstr>Helvetica Light</vt:lpstr>
      <vt:lpstr>Noteworthy Bold</vt:lpstr>
      <vt:lpstr>Trebuchet MS</vt:lpstr>
      <vt:lpstr>Tema do Office</vt:lpstr>
      <vt:lpstr>1_Tema do Office</vt:lpstr>
      <vt:lpstr>2_Tema do Office</vt:lpstr>
      <vt:lpstr>3_Tema do Office</vt:lpstr>
      <vt:lpstr>4_Tema do Office</vt:lpstr>
      <vt:lpstr>Apresentação do PowerPoint</vt:lpstr>
      <vt:lpstr>Eu Tenho Certeza Que Vi!</vt:lpstr>
      <vt:lpstr>Apresentação do PowerPoint</vt:lpstr>
      <vt:lpstr>Você acha que pode confiar 100% no que vê?</vt:lpstr>
      <vt:lpstr>Observe: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Cuidado nem tudo que parece é...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PE2015-C15-ILUSAO</dc:title>
  <dc:subject>PASTOR DE ESCOLA</dc:subject>
  <dc:creator>Pr. MARCELO AUGUSTO DE CARVALHO</dc:creator>
  <cp:keywords>www.4tons.com</cp:keywords>
  <dc:description>COMÉRCIO PROIBIDO. USO PESSOAL</dc:description>
  <cp:lastModifiedBy>pr. marcelo carvalho</cp:lastModifiedBy>
  <cp:revision>4</cp:revision>
  <dcterms:modified xsi:type="dcterms:W3CDTF">2015-02-18T13:13:49Z</dcterms:modified>
  <cp:category>CAPELAS 2015</cp:category>
</cp:coreProperties>
</file>