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342900" algn="ctr" defTabSz="584200">
      <a:defRPr sz="3600">
        <a:latin typeface="+mn-lt"/>
        <a:ea typeface="+mn-ea"/>
        <a:cs typeface="+mn-cs"/>
        <a:sym typeface="Helvetica Light"/>
      </a:defRPr>
    </a:lvl2pPr>
    <a:lvl3pPr indent="685800" algn="ctr" defTabSz="584200">
      <a:defRPr sz="3600">
        <a:latin typeface="+mn-lt"/>
        <a:ea typeface="+mn-ea"/>
        <a:cs typeface="+mn-cs"/>
        <a:sym typeface="Helvetica Light"/>
      </a:defRPr>
    </a:lvl3pPr>
    <a:lvl4pPr indent="1028700" algn="ctr" defTabSz="584200">
      <a:defRPr sz="3600">
        <a:latin typeface="+mn-lt"/>
        <a:ea typeface="+mn-ea"/>
        <a:cs typeface="+mn-cs"/>
        <a:sym typeface="Helvetica Light"/>
      </a:defRPr>
    </a:lvl4pPr>
    <a:lvl5pPr indent="1371600" algn="ctr" defTabSz="584200">
      <a:defRPr sz="3600">
        <a:latin typeface="+mn-lt"/>
        <a:ea typeface="+mn-ea"/>
        <a:cs typeface="+mn-cs"/>
        <a:sym typeface="Helvetica Light"/>
      </a:defRPr>
    </a:lvl5pPr>
    <a:lvl6pPr indent="1714500" algn="ctr" defTabSz="584200">
      <a:defRPr sz="3600">
        <a:latin typeface="+mn-lt"/>
        <a:ea typeface="+mn-ea"/>
        <a:cs typeface="+mn-cs"/>
        <a:sym typeface="Helvetica Light"/>
      </a:defRPr>
    </a:lvl6pPr>
    <a:lvl7pPr indent="2057400" algn="ctr" defTabSz="584200">
      <a:defRPr sz="3600">
        <a:latin typeface="+mn-lt"/>
        <a:ea typeface="+mn-ea"/>
        <a:cs typeface="+mn-cs"/>
        <a:sym typeface="Helvetica Light"/>
      </a:defRPr>
    </a:lvl7pPr>
    <a:lvl8pPr indent="2400300" algn="ctr" defTabSz="584200">
      <a:defRPr sz="3600">
        <a:latin typeface="+mn-lt"/>
        <a:ea typeface="+mn-ea"/>
        <a:cs typeface="+mn-cs"/>
        <a:sym typeface="Helvetica Light"/>
      </a:defRPr>
    </a:lvl8pPr>
    <a:lvl9pPr indent="27432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DFE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FC32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0DDCD"/>
          </a:solidFill>
        </a:fill>
      </a:tcStyle>
    </a:wholeTbl>
    <a:band2H>
      <a:tcTxStyle/>
      <a:tcStyle>
        <a:tcBdr/>
        <a:fill>
          <a:solidFill>
            <a:srgbClr val="D2CFC5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7D8B8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D6DF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C5C7C8"/>
          </a:solidFill>
        </a:fill>
      </a:tcStyle>
    </a:wholeTbl>
    <a:band2H>
      <a:tcTxStyle/>
      <a:tcStyle>
        <a:tcBdr/>
        <a:fill>
          <a:solidFill>
            <a:srgbClr val="D6D6D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1454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D808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2697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8EAE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476" autoAdjust="0"/>
  </p:normalViewPr>
  <p:slideViewPr>
    <p:cSldViewPr>
      <p:cViewPr varScale="1">
        <p:scale>
          <a:sx n="34" d="100"/>
          <a:sy n="34" d="100"/>
        </p:scale>
        <p:origin x="2028" y="5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727138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sz="1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  <a:endParaRPr lang="pt-BR" sz="1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08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 grande verdade é que os homens se esforçam mais, nos relacionamentos.</a:t>
            </a:r>
          </a:p>
        </p:txBody>
      </p:sp>
    </p:spTree>
    <p:extLst>
      <p:ext uri="{BB962C8B-B14F-4D97-AF65-F5344CB8AC3E}">
        <p14:creationId xmlns:p14="http://schemas.microsoft.com/office/powerpoint/2010/main" val="3650944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Um icebergue: o que se encherga é parte de um todo.</a:t>
            </a:r>
          </a:p>
        </p:txBody>
      </p:sp>
    </p:spTree>
    <p:extLst>
      <p:ext uri="{BB962C8B-B14F-4D97-AF65-F5344CB8AC3E}">
        <p14:creationId xmlns:p14="http://schemas.microsoft.com/office/powerpoint/2010/main" val="808196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levou ao </a:t>
            </a:r>
            <a:r>
              <a:rPr lang="pt-BR" dirty="0" err="1" smtClean="0"/>
              <a:t>compoertamento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1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Comportamento:</a:t>
            </a:r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Valores: saúde e higiene, não lava mão, levantar a tampa do vaso</a:t>
            </a:r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Crenças:</a:t>
            </a:r>
          </a:p>
        </p:txBody>
      </p:sp>
    </p:spTree>
    <p:extLst>
      <p:ext uri="{BB962C8B-B14F-4D97-AF65-F5344CB8AC3E}">
        <p14:creationId xmlns:p14="http://schemas.microsoft.com/office/powerpoint/2010/main" val="1474125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-Baseado na fé se tornou o grito de guerra.</a:t>
            </a:r>
          </a:p>
          <a:p>
            <a:pPr lvl="0">
              <a:defRPr sz="1800"/>
            </a:pPr>
            <a:r>
              <a:rPr sz="240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727832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Incentivam os colegas de classe a dizer nao ao sexo antes do casamento com base em argumentos Filosóficos, biológicos e relacionais.</a:t>
            </a:r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O governo americano investe milhões em programas de abstinência </a:t>
            </a:r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Organização Planned Parenthood promove abstinência como um comportamento eficaz p/ evitar gravidez e DST.</a:t>
            </a:r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Isso é o mundo, mas Deus nos chama para algo mais que abstinência! PUREZA!</a:t>
            </a:r>
          </a:p>
        </p:txBody>
      </p:sp>
    </p:spTree>
    <p:extLst>
      <p:ext uri="{BB962C8B-B14F-4D97-AF65-F5344CB8AC3E}">
        <p14:creationId xmlns:p14="http://schemas.microsoft.com/office/powerpoint/2010/main" val="3778514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PUREZA! </a:t>
            </a:r>
          </a:p>
          <a:p>
            <a:pPr lvl="0">
              <a:defRPr sz="1800"/>
            </a:pPr>
            <a:r>
              <a:rPr sz="2400"/>
              <a:t>Saber isso vai revolucionar a sua vida </a:t>
            </a:r>
          </a:p>
        </p:txBody>
      </p:sp>
    </p:spTree>
    <p:extLst>
      <p:ext uri="{BB962C8B-B14F-4D97-AF65-F5344CB8AC3E}">
        <p14:creationId xmlns:p14="http://schemas.microsoft.com/office/powerpoint/2010/main" val="115968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Por algum motivo vc tem a impressão que o sexo é algo ruim.</a:t>
            </a:r>
          </a:p>
          <a:p>
            <a:pPr lvl="0">
              <a:defRPr sz="1800"/>
            </a:pPr>
            <a:r>
              <a:rPr sz="2400"/>
              <a:t>Todos vocês não sabem nada sobre sexo! Tá bom, alguns de vocês acham que sabem. Por causa do que leram, ou viram, ou até experimentaram.</a:t>
            </a:r>
          </a:p>
        </p:txBody>
      </p:sp>
    </p:spTree>
    <p:extLst>
      <p:ext uri="{BB962C8B-B14F-4D97-AF65-F5344CB8AC3E}">
        <p14:creationId xmlns:p14="http://schemas.microsoft.com/office/powerpoint/2010/main" val="289893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Propagandas</a:t>
            </a:r>
            <a:r>
              <a:rPr lang="pt-BR" baseline="0" dirty="0" smtClean="0"/>
              <a:t> que tem apelo sexual...pode pegar qualquer uma...aqui eu usei </a:t>
            </a:r>
            <a:r>
              <a:rPr lang="pt-BR" baseline="0" dirty="0" err="1" smtClean="0"/>
              <a:t>colgate</a:t>
            </a:r>
            <a:endParaRPr lang="pt-B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6582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Propagandas</a:t>
            </a:r>
            <a:r>
              <a:rPr lang="pt-BR" baseline="0" dirty="0" smtClean="0"/>
              <a:t> que tem apelo sexual...pode pegar qualquer uma...aqui eu usei Cerveja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634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338 milhões de acesso por mês = 4 bilhões em um ano, uma das cinco palavras mais acessadas.</a:t>
            </a:r>
          </a:p>
          <a:p>
            <a:pPr lvl="0">
              <a:defRPr sz="1800"/>
            </a:pPr>
            <a:r>
              <a:rPr sz="2400"/>
              <a:t>Então temos 2 verdades: qdo se Trata de sexo.</a:t>
            </a:r>
          </a:p>
          <a:p>
            <a:pPr lvl="0">
              <a:defRPr sz="1800"/>
            </a:pPr>
            <a:r>
              <a:rPr sz="2400"/>
              <a:t>  1º A duvida é existe </a:t>
            </a:r>
          </a:p>
          <a:p>
            <a:pPr lvl="0">
              <a:defRPr sz="1800"/>
            </a:pPr>
            <a:r>
              <a:rPr sz="2400"/>
              <a:t>  2º A procura no lugar errado</a:t>
            </a:r>
          </a:p>
        </p:txBody>
      </p:sp>
    </p:spTree>
    <p:extLst>
      <p:ext uri="{BB962C8B-B14F-4D97-AF65-F5344CB8AC3E}">
        <p14:creationId xmlns:p14="http://schemas.microsoft.com/office/powerpoint/2010/main" val="383311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 dirty="0"/>
              <a:t>    </a:t>
            </a:r>
            <a:r>
              <a:rPr sz="2400" dirty="0" err="1"/>
              <a:t>Pesquisador</a:t>
            </a:r>
            <a:r>
              <a:rPr sz="2400" dirty="0"/>
              <a:t> George </a:t>
            </a:r>
            <a:r>
              <a:rPr sz="2400" dirty="0" err="1"/>
              <a:t>Barna</a:t>
            </a:r>
            <a:r>
              <a:rPr sz="2400" dirty="0"/>
              <a:t> </a:t>
            </a:r>
            <a:r>
              <a:rPr sz="2400" dirty="0" err="1"/>
              <a:t>classifica</a:t>
            </a:r>
            <a:r>
              <a:rPr sz="2400" dirty="0"/>
              <a:t> </a:t>
            </a:r>
            <a:r>
              <a:rPr sz="2400" dirty="0" err="1"/>
              <a:t>assim</a:t>
            </a:r>
            <a:r>
              <a:rPr sz="2400" dirty="0"/>
              <a:t> </a:t>
            </a:r>
            <a:r>
              <a:rPr sz="2400" dirty="0" err="1"/>
              <a:t>os</a:t>
            </a:r>
            <a:r>
              <a:rPr sz="2400" dirty="0"/>
              <a:t> </a:t>
            </a:r>
            <a:r>
              <a:rPr sz="2400" dirty="0" err="1"/>
              <a:t>adolescentes</a:t>
            </a:r>
            <a:r>
              <a:rPr sz="2400" dirty="0"/>
              <a:t> </a:t>
            </a:r>
            <a:r>
              <a:rPr sz="2400" dirty="0" err="1"/>
              <a:t>que</a:t>
            </a:r>
            <a:r>
              <a:rPr sz="2400" dirty="0"/>
              <a:t> </a:t>
            </a:r>
            <a:r>
              <a:rPr sz="2400" dirty="0" err="1"/>
              <a:t>juntam</a:t>
            </a:r>
            <a:r>
              <a:rPr sz="2400" dirty="0"/>
              <a:t> </a:t>
            </a:r>
            <a:r>
              <a:rPr sz="2400" dirty="0" err="1"/>
              <a:t>porções</a:t>
            </a:r>
            <a:r>
              <a:rPr sz="2400" dirty="0"/>
              <a:t> </a:t>
            </a:r>
            <a:r>
              <a:rPr sz="2400" dirty="0" err="1"/>
              <a:t>para</a:t>
            </a:r>
            <a:r>
              <a:rPr sz="2400" dirty="0"/>
              <a:t> </a:t>
            </a:r>
            <a:r>
              <a:rPr sz="2400" dirty="0" err="1"/>
              <a:t>formar</a:t>
            </a:r>
            <a:r>
              <a:rPr sz="2400" dirty="0"/>
              <a:t> </a:t>
            </a:r>
            <a:r>
              <a:rPr sz="2400" dirty="0" err="1"/>
              <a:t>verdades</a:t>
            </a:r>
            <a:r>
              <a:rPr sz="2400" dirty="0"/>
              <a:t>. </a:t>
            </a:r>
            <a:r>
              <a:rPr sz="2400" dirty="0" err="1"/>
              <a:t>Assim</a:t>
            </a:r>
            <a:r>
              <a:rPr sz="2400" dirty="0"/>
              <a:t> a </a:t>
            </a:r>
            <a:r>
              <a:rPr sz="2400" dirty="0" err="1"/>
              <a:t>fé</a:t>
            </a:r>
            <a:r>
              <a:rPr sz="2400" dirty="0"/>
              <a:t> </a:t>
            </a:r>
            <a:r>
              <a:rPr sz="2400" dirty="0" err="1"/>
              <a:t>parece</a:t>
            </a:r>
            <a:r>
              <a:rPr sz="2400" dirty="0"/>
              <a:t> </a:t>
            </a:r>
            <a:r>
              <a:rPr sz="2400" dirty="0" err="1"/>
              <a:t>ter</a:t>
            </a:r>
            <a:r>
              <a:rPr sz="2400" dirty="0"/>
              <a:t> </a:t>
            </a:r>
            <a:r>
              <a:rPr sz="2400" dirty="0" err="1"/>
              <a:t>pouco</a:t>
            </a:r>
            <a:r>
              <a:rPr sz="2400" dirty="0"/>
              <a:t> </a:t>
            </a:r>
            <a:r>
              <a:rPr sz="2400" dirty="0" err="1"/>
              <a:t>ou</a:t>
            </a:r>
            <a:r>
              <a:rPr sz="2400" dirty="0"/>
              <a:t> </a:t>
            </a:r>
            <a:r>
              <a:rPr sz="2400" dirty="0" err="1"/>
              <a:t>nenhum</a:t>
            </a:r>
            <a:r>
              <a:rPr sz="2400" dirty="0"/>
              <a:t> </a:t>
            </a:r>
            <a:r>
              <a:rPr sz="2400" dirty="0" err="1"/>
              <a:t>impacto</a:t>
            </a:r>
            <a:r>
              <a:rPr sz="2400" dirty="0"/>
              <a:t> </a:t>
            </a:r>
            <a:r>
              <a:rPr sz="2400" dirty="0" err="1"/>
              <a:t>em</a:t>
            </a:r>
            <a:r>
              <a:rPr sz="2400" dirty="0"/>
              <a:t> </a:t>
            </a:r>
            <a:r>
              <a:rPr sz="2400" dirty="0" err="1"/>
              <a:t>sua</a:t>
            </a:r>
            <a:r>
              <a:rPr sz="2400" dirty="0"/>
              <a:t> </a:t>
            </a:r>
            <a:r>
              <a:rPr sz="2400" dirty="0" err="1"/>
              <a:t>abordagem</a:t>
            </a:r>
            <a:r>
              <a:rPr sz="2400" dirty="0"/>
              <a:t> </a:t>
            </a:r>
            <a:r>
              <a:rPr sz="2400" dirty="0" err="1"/>
              <a:t>sobre</a:t>
            </a:r>
            <a:r>
              <a:rPr sz="2400" dirty="0"/>
              <a:t> </a:t>
            </a:r>
            <a:r>
              <a:rPr sz="2400" dirty="0" err="1"/>
              <a:t>sexo</a:t>
            </a:r>
            <a:r>
              <a:rPr sz="2400" dirty="0"/>
              <a:t>.</a:t>
            </a:r>
          </a:p>
          <a:p>
            <a:pPr lvl="0">
              <a:defRPr sz="1800"/>
            </a:pPr>
            <a:endParaRPr sz="2400" dirty="0"/>
          </a:p>
          <a:p>
            <a:pPr lvl="0">
              <a:defRPr sz="1800"/>
            </a:pPr>
            <a:r>
              <a:rPr sz="2400" dirty="0"/>
              <a:t>1.000 </a:t>
            </a:r>
            <a:r>
              <a:rPr sz="2400" dirty="0" err="1"/>
              <a:t>casais</a:t>
            </a:r>
            <a:r>
              <a:rPr sz="2400" dirty="0"/>
              <a:t> </a:t>
            </a:r>
            <a:r>
              <a:rPr sz="2400" dirty="0" err="1"/>
              <a:t>cristãos</a:t>
            </a:r>
            <a:r>
              <a:rPr sz="2400" dirty="0"/>
              <a:t>, um (1) se </a:t>
            </a:r>
            <a:r>
              <a:rPr sz="2400" dirty="0" err="1"/>
              <a:t>separa</a:t>
            </a:r>
            <a:endParaRPr sz="2400" dirty="0"/>
          </a:p>
          <a:p>
            <a:pPr lvl="0">
              <a:defRPr sz="1800"/>
            </a:pPr>
            <a:r>
              <a:rPr sz="2400" dirty="0"/>
              <a:t>3 de </a:t>
            </a:r>
            <a:r>
              <a:rPr sz="2400" dirty="0" err="1"/>
              <a:t>cada</a:t>
            </a:r>
            <a:r>
              <a:rPr sz="2400" dirty="0"/>
              <a:t> 5 </a:t>
            </a:r>
            <a:r>
              <a:rPr sz="2400" dirty="0" err="1"/>
              <a:t>não</a:t>
            </a:r>
            <a:r>
              <a:rPr sz="2400" dirty="0"/>
              <a:t> </a:t>
            </a:r>
            <a:r>
              <a:rPr sz="2400" dirty="0" err="1"/>
              <a:t>cristãos</a:t>
            </a:r>
            <a:r>
              <a:rPr sz="2400" dirty="0"/>
              <a:t> se </a:t>
            </a:r>
            <a:r>
              <a:rPr sz="2400" dirty="0" err="1"/>
              <a:t>separa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95693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Bzzz</a:t>
            </a:r>
            <a:r>
              <a:rPr lang="pt-BR" baseline="0" dirty="0" smtClean="0"/>
              <a:t> é a troca de olhar e o encantamento....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777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Livros sobre relacionamento: bíblia, namoro no escuro, Felizes no amor, mente caráter e personalidade, as cinco linguagens do amor, os são ostras mulheres pé de cabra, ato conjugal, conversa de amor</a:t>
            </a:r>
          </a:p>
          <a:p>
            <a:pPr lvl="0">
              <a:defRPr sz="1800"/>
            </a:pPr>
            <a:r>
              <a:rPr sz="2400"/>
              <a:t>Exemplo da lua, qdo coberta pela nuvem:</a:t>
            </a:r>
          </a:p>
          <a:p>
            <a:pPr lvl="0">
              <a:defRPr sz="1800"/>
            </a:pPr>
            <a:r>
              <a:rPr sz="2400"/>
              <a:t>Querido onde foi a lua? Se escondeu diante da sua beleza!</a:t>
            </a:r>
          </a:p>
          <a:p>
            <a:pPr lvl="0">
              <a:defRPr sz="1800"/>
            </a:pPr>
            <a:r>
              <a:rPr sz="2400"/>
              <a:t>Querido onde foi a lua? Vc é cega, nao esta vendo a nuvem.</a:t>
            </a:r>
          </a:p>
        </p:txBody>
      </p:sp>
    </p:spTree>
    <p:extLst>
      <p:ext uri="{BB962C8B-B14F-4D97-AF65-F5344CB8AC3E}">
        <p14:creationId xmlns:p14="http://schemas.microsoft.com/office/powerpoint/2010/main" val="4124166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 maior traição que só as mulheres casadas sabem!</a:t>
            </a:r>
          </a:p>
          <a:p>
            <a:pPr lvl="0">
              <a:defRPr sz="1800"/>
            </a:pPr>
            <a:r>
              <a:rPr sz="2400"/>
              <a:t>Os homens sao mais românticos até o casamento, depois ja era, vamos AO QUE INTERESSA, que não é o mesmo que interessa p/ as mulheres.</a:t>
            </a:r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Chegar ao lugar feliz!</a:t>
            </a:r>
          </a:p>
          <a:p>
            <a:pPr lvl="0">
              <a:defRPr sz="1800"/>
            </a:pPr>
            <a:r>
              <a:rPr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31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73533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58420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Nível de Corpo Um</a:t>
            </a:r>
          </a:p>
          <a:p>
            <a:pPr lvl="1">
              <a:defRPr sz="1800"/>
            </a:pPr>
            <a:r>
              <a:rPr sz="3800"/>
              <a:t>Nível de Corpo Dois</a:t>
            </a:r>
          </a:p>
          <a:p>
            <a:pPr lvl="2">
              <a:defRPr sz="1800"/>
            </a:pPr>
            <a:r>
              <a:rPr sz="3800"/>
              <a:t>Nível de Corpo Três</a:t>
            </a:r>
          </a:p>
          <a:p>
            <a:pPr lvl="3">
              <a:defRPr sz="1800"/>
            </a:pPr>
            <a:r>
              <a:rPr sz="3800"/>
              <a:t>Nível de Corpo Quatro</a:t>
            </a:r>
          </a:p>
          <a:p>
            <a:pPr lvl="4">
              <a:defRPr sz="1800"/>
            </a:pPr>
            <a:r>
              <a:rPr sz="38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/>
          <a:lstStyle>
            <a:lvl1pPr marL="280736" indent="-280736">
              <a:spcBef>
                <a:spcPts val="3200"/>
              </a:spcBef>
              <a:defRPr sz="2800"/>
            </a:lvl1pPr>
            <a:lvl2pPr marL="661736" indent="-280736">
              <a:spcBef>
                <a:spcPts val="3200"/>
              </a:spcBef>
              <a:defRPr sz="2800"/>
            </a:lvl2pPr>
            <a:lvl3pPr marL="1042736" indent="-280736">
              <a:spcBef>
                <a:spcPts val="3200"/>
              </a:spcBef>
              <a:defRPr sz="2800"/>
            </a:lvl3pPr>
            <a:lvl4pPr marL="1423736" indent="-280736">
              <a:spcBef>
                <a:spcPts val="3200"/>
              </a:spcBef>
              <a:defRPr sz="2800"/>
            </a:lvl4pPr>
            <a:lvl5pPr marL="1804736" indent="-280736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Nível de Corpo Um</a:t>
            </a:r>
          </a:p>
          <a:p>
            <a:pPr lvl="1">
              <a:defRPr sz="1800"/>
            </a:pPr>
            <a:r>
              <a:rPr sz="2800"/>
              <a:t>Nível de Corpo Dois</a:t>
            </a:r>
          </a:p>
          <a:p>
            <a:pPr lvl="2">
              <a:defRPr sz="1800"/>
            </a:pPr>
            <a:r>
              <a:rPr sz="2800"/>
              <a:t>Nível de Corpo Três</a:t>
            </a:r>
          </a:p>
          <a:p>
            <a:pPr lvl="3">
              <a:defRPr sz="1800"/>
            </a:pPr>
            <a:r>
              <a:rPr sz="2800"/>
              <a:t>Nível de Corpo Quatro</a:t>
            </a:r>
          </a:p>
          <a:p>
            <a:pPr lvl="4">
              <a:defRPr sz="1800"/>
            </a:pPr>
            <a:r>
              <a:rPr sz="28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Nível de Corpo Um</a:t>
            </a:r>
          </a:p>
          <a:p>
            <a:pPr lvl="1">
              <a:defRPr sz="1800"/>
            </a:pPr>
            <a:r>
              <a:rPr sz="3800"/>
              <a:t>Nível de Corpo Dois</a:t>
            </a:r>
          </a:p>
          <a:p>
            <a:pPr lvl="2">
              <a:defRPr sz="1800"/>
            </a:pPr>
            <a:r>
              <a:rPr sz="3800"/>
              <a:t>Nível de Corpo Três</a:t>
            </a:r>
          </a:p>
          <a:p>
            <a:pPr lvl="3">
              <a:defRPr sz="1800"/>
            </a:pPr>
            <a:r>
              <a:rPr sz="3800"/>
              <a:t>Nível de Corpo Quatro</a:t>
            </a:r>
          </a:p>
          <a:p>
            <a:pPr lvl="4">
              <a:defRPr sz="1800"/>
            </a:pPr>
            <a:r>
              <a:rPr sz="38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00"/>
              <a:t>Nível de Corpo Um</a:t>
            </a:r>
          </a:p>
          <a:p>
            <a:pPr lvl="1">
              <a:defRPr sz="1800"/>
            </a:pPr>
            <a:r>
              <a:rPr sz="3800"/>
              <a:t>Nível de Corpo Dois</a:t>
            </a:r>
          </a:p>
          <a:p>
            <a:pPr lvl="2">
              <a:defRPr sz="1800"/>
            </a:pPr>
            <a:r>
              <a:rPr sz="3800"/>
              <a:t>Nível de Corpo Três</a:t>
            </a:r>
          </a:p>
          <a:p>
            <a:pPr lvl="3">
              <a:defRPr sz="1800"/>
            </a:pPr>
            <a:r>
              <a:rPr sz="3800"/>
              <a:t>Nível de Corpo Quatro</a:t>
            </a:r>
          </a:p>
          <a:p>
            <a:pPr lvl="4">
              <a:defRPr sz="1800"/>
            </a:pPr>
            <a:r>
              <a:rPr sz="3800"/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3429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6858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10287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13716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7145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20574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24003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27432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381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1pPr>
      <a:lvl2pPr marL="762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2pPr>
      <a:lvl3pPr marL="1143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3pPr>
      <a:lvl4pPr marL="1524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4pPr>
      <a:lvl5pPr marL="1905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5pPr>
      <a:lvl6pPr marL="2286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6pPr>
      <a:lvl7pPr marL="2667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7pPr>
      <a:lvl8pPr marL="3048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8pPr>
      <a:lvl9pPr marL="3429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3429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10287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7145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2057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24003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2743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asted-image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74845"/>
            <a:ext cx="13204386" cy="9903289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 rot="21242706">
            <a:off x="692643" y="1700338"/>
            <a:ext cx="816046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sz="6300" b="1"/>
              <a:t>Felizes Para Sempre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2138560" y="6835532"/>
            <a:ext cx="14927336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Sexo</a:t>
            </a:r>
          </a:p>
          <a:p>
            <a:pPr algn="r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– 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APV</a:t>
            </a:r>
          </a:p>
          <a:p>
            <a:pPr algn="r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Pr. Donizete Nobre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asted-image-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1494101" y="1076189"/>
            <a:ext cx="890628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pt-BR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Marker Felt"/>
              </a:rPr>
              <a:t>1- Quem sabe você queira saber </a:t>
            </a:r>
          </a:p>
          <a:p>
            <a:pPr lvl="0">
              <a:defRPr sz="1800"/>
            </a:pPr>
            <a:r>
              <a:rPr lang="pt-BR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Marker Felt"/>
              </a:rPr>
              <a:t>     por que deve esperar?</a:t>
            </a:r>
            <a:endParaRPr lang="pt-BR" sz="48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sym typeface="Marker Felt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868117" y="4264002"/>
            <a:ext cx="926856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>
              <a:defRPr sz="1800"/>
            </a:pPr>
            <a:r>
              <a:rPr lang="pt-BR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2- Como dizer não enquanto isso?</a:t>
            </a:r>
            <a:endParaRPr lang="pt-BR" sz="48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asted-image-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876844" y="1280664"/>
            <a:ext cx="873155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solidFill>
                  <a:srgbClr val="095CC4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/>
            </a:pPr>
            <a:r>
              <a:rPr lang="pt-BR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Por que resolvi falar sobre isso?</a:t>
            </a:r>
            <a:endParaRPr lang="pt-BR" sz="48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609452" y="3044001"/>
            <a:ext cx="914533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>
              <a:defRPr sz="1800"/>
            </a:pPr>
            <a:r>
              <a:rPr lang="pt-B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95CC4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Vejo vocês se encontrando, </a:t>
            </a:r>
            <a:r>
              <a:rPr lang="pt-BR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95CC4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e.</a:t>
            </a:r>
            <a:r>
              <a:rPr lang="pt-B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95CC4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.. </a:t>
            </a:r>
            <a:r>
              <a:rPr lang="pt-BR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95CC4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Bzzzz</a:t>
            </a:r>
            <a:endParaRPr lang="pt-B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95CC4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995600" y="5096738"/>
            <a:ext cx="1037303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95CC4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Até ai é fácil, mas o que vem depois...</a:t>
            </a:r>
            <a:endParaRPr lang="pt-B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95CC4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animBg="1" advAuto="0"/>
      <p:bldP spid="70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asted-image-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2403326" y="50704"/>
            <a:ext cx="751487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Casamento x Namoro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pic>
        <p:nvPicPr>
          <p:cNvPr id="74" name="pasted-image-2.jpg"/>
          <p:cNvPicPr/>
          <p:nvPr/>
        </p:nvPicPr>
        <p:blipFill>
          <a:blip r:embed="rId4" cstate="print">
            <a:extLst/>
          </a:blip>
          <a:srcRect r="67674"/>
          <a:stretch>
            <a:fillRect/>
          </a:stretch>
        </p:blipFill>
        <p:spPr>
          <a:xfrm>
            <a:off x="0" y="4090539"/>
            <a:ext cx="4191896" cy="5701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asted-image-2.jpg"/>
          <p:cNvPicPr/>
          <p:nvPr/>
        </p:nvPicPr>
        <p:blipFill>
          <a:blip r:embed="rId4" cstate="print">
            <a:extLst/>
          </a:blip>
          <a:srcRect l="32272" r="35566"/>
          <a:stretch>
            <a:fillRect/>
          </a:stretch>
        </p:blipFill>
        <p:spPr>
          <a:xfrm>
            <a:off x="4326251" y="951773"/>
            <a:ext cx="4170526" cy="5701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asted-image-2.jpg"/>
          <p:cNvPicPr/>
          <p:nvPr/>
        </p:nvPicPr>
        <p:blipFill>
          <a:blip r:embed="rId4" cstate="print">
            <a:extLst/>
          </a:blip>
          <a:srcRect l="65507"/>
          <a:stretch>
            <a:fillRect/>
          </a:stretch>
        </p:blipFill>
        <p:spPr>
          <a:xfrm>
            <a:off x="8631072" y="4075062"/>
            <a:ext cx="4497038" cy="573201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tângulo 6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animBg="1" advAuto="0"/>
      <p:bldP spid="75" grpId="2" animBg="1" advAuto="0"/>
      <p:bldP spid="76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asted-image-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2216770" y="2805133"/>
            <a:ext cx="857125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>
              <a:defRPr sz="1800" b="0"/>
            </a:pPr>
            <a:r>
              <a:rPr lang="pt-BR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Quem é mais romântico?</a:t>
            </a:r>
            <a:endParaRPr lang="pt-BR" sz="60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asted-image-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428306" y="1073318"/>
            <a:ext cx="11330678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 b="0"/>
            </a:pP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Marker Felt"/>
              </a:rPr>
              <a:t>É comum se dizer que os homens enganam</a:t>
            </a:r>
          </a:p>
          <a:p>
            <a:pPr lvl="0">
              <a:defRPr sz="1800" b="0"/>
            </a:pPr>
            <a:endParaRPr lang="pt-BR" sz="60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sym typeface="Marker Felt"/>
            </a:endParaRPr>
          </a:p>
          <a:p>
            <a:pPr lvl="0">
              <a:defRPr sz="1800" b="0"/>
            </a:pP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Marker Felt"/>
              </a:rPr>
              <a:t>Nos relacionamentos as mulheres são mais exigentes que os homens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sym typeface="Marker Fe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asted-image-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asted-image.jpg"/>
          <p:cNvPicPr/>
          <p:nvPr/>
        </p:nvPicPr>
        <p:blipFill>
          <a:blip r:embed="rId4" cstate="print">
            <a:extLst/>
          </a:blip>
          <a:srcRect b="28021"/>
          <a:stretch>
            <a:fillRect/>
          </a:stretch>
        </p:blipFill>
        <p:spPr>
          <a:xfrm>
            <a:off x="1252725" y="-1"/>
            <a:ext cx="10680194" cy="7020527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4717165" y="3112918"/>
            <a:ext cx="3292892" cy="1606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700" b="1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4855954" y="4871891"/>
            <a:ext cx="3292892" cy="1606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700" b="1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1498777" y="6617453"/>
            <a:ext cx="10007245" cy="3462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5421787" y="315787"/>
            <a:ext cx="2033114" cy="2695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5159269" y="2407565"/>
            <a:ext cx="2558149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sz="2700" b="1"/>
              <a:t>Comportamento</a:t>
            </a:r>
          </a:p>
        </p:txBody>
      </p:sp>
      <p:sp>
        <p:nvSpPr>
          <p:cNvPr id="97" name="Shape 97"/>
          <p:cNvSpPr/>
          <p:nvPr/>
        </p:nvSpPr>
        <p:spPr>
          <a:xfrm>
            <a:off x="1749872" y="2284512"/>
            <a:ext cx="249748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Marker Felt"/>
              </a:rPr>
              <a:t>Mat.7:1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sym typeface="Marker Fe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1" animBg="1" advAuto="0"/>
      <p:bldP spid="97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asted-image-3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-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asted-image.jpg"/>
          <p:cNvPicPr/>
          <p:nvPr/>
        </p:nvPicPr>
        <p:blipFill>
          <a:blip r:embed="rId4" cstate="print">
            <a:extLst/>
          </a:blip>
          <a:srcRect b="28021"/>
          <a:stretch>
            <a:fillRect/>
          </a:stretch>
        </p:blipFill>
        <p:spPr>
          <a:xfrm>
            <a:off x="1252725" y="-1"/>
            <a:ext cx="10680194" cy="7020527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4717165" y="3112918"/>
            <a:ext cx="3292892" cy="1606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700" b="1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4855954" y="4871891"/>
            <a:ext cx="3292892" cy="1606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700" b="1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1498777" y="6617453"/>
            <a:ext cx="10007245" cy="3462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421787" y="315787"/>
            <a:ext cx="2033114" cy="2695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5159269" y="2407565"/>
            <a:ext cx="2558149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sz="2700" b="1"/>
              <a:t>Comportamento</a:t>
            </a:r>
          </a:p>
        </p:txBody>
      </p:sp>
      <p:sp>
        <p:nvSpPr>
          <p:cNvPr id="110" name="Shape 110"/>
          <p:cNvSpPr/>
          <p:nvPr/>
        </p:nvSpPr>
        <p:spPr>
          <a:xfrm>
            <a:off x="5636262" y="3985497"/>
            <a:ext cx="145469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sz="2700" b="1"/>
              <a:t>VALORES</a:t>
            </a:r>
          </a:p>
        </p:txBody>
      </p:sp>
      <p:sp>
        <p:nvSpPr>
          <p:cNvPr id="111" name="Shape 111"/>
          <p:cNvSpPr/>
          <p:nvPr/>
        </p:nvSpPr>
        <p:spPr>
          <a:xfrm>
            <a:off x="5609516" y="5563430"/>
            <a:ext cx="150818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sz="2700" b="1"/>
              <a:t>CRENÇAS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animBg="1" advAuto="0"/>
      <p:bldP spid="111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asted-image-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asted-image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52725" y="-1"/>
            <a:ext cx="10680194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4717165" y="3112918"/>
            <a:ext cx="3292892" cy="1606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700" b="1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855954" y="4871891"/>
            <a:ext cx="3292892" cy="1606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700" b="1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1498777" y="6617453"/>
            <a:ext cx="10007245" cy="16914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5421787" y="315787"/>
            <a:ext cx="2033114" cy="2695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5159269" y="2407565"/>
            <a:ext cx="2558149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sz="2700" b="1"/>
              <a:t>Comportamento</a:t>
            </a:r>
          </a:p>
        </p:txBody>
      </p:sp>
      <p:sp>
        <p:nvSpPr>
          <p:cNvPr id="122" name="Shape 122"/>
          <p:cNvSpPr/>
          <p:nvPr/>
        </p:nvSpPr>
        <p:spPr>
          <a:xfrm>
            <a:off x="5636262" y="3985497"/>
            <a:ext cx="145469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sz="2700" b="1"/>
              <a:t>VALORES</a:t>
            </a:r>
          </a:p>
        </p:txBody>
      </p:sp>
      <p:sp>
        <p:nvSpPr>
          <p:cNvPr id="123" name="Shape 123"/>
          <p:cNvSpPr/>
          <p:nvPr/>
        </p:nvSpPr>
        <p:spPr>
          <a:xfrm>
            <a:off x="5609516" y="5563430"/>
            <a:ext cx="150818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sz="2700" b="1"/>
              <a:t>CRENÇAS</a:t>
            </a:r>
          </a:p>
        </p:txBody>
      </p:sp>
      <p:sp>
        <p:nvSpPr>
          <p:cNvPr id="124" name="Shape 124"/>
          <p:cNvSpPr/>
          <p:nvPr/>
        </p:nvSpPr>
        <p:spPr>
          <a:xfrm>
            <a:off x="4700300" y="2274215"/>
            <a:ext cx="3326621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sz="4300" b="1"/>
              <a:t>Abstinência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2500" fill="hold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1" animBg="1" advAuto="0"/>
      <p:bldP spid="124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-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161722" y="929605"/>
            <a:ext cx="1268135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Abstinência e pureza são a mesma coisa?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pic>
        <p:nvPicPr>
          <p:cNvPr id="128" name="pasted-image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686709" y="2971799"/>
            <a:ext cx="4949665" cy="424257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1052992" y="2659127"/>
            <a:ext cx="1089881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É simplesmente evitar certas coisas</a:t>
            </a:r>
            <a:r>
              <a:rPr sz="4300" b="1" dirty="0" smtClean="0"/>
              <a:t>.</a:t>
            </a:r>
            <a:endParaRPr sz="4300" b="1" dirty="0"/>
          </a:p>
        </p:txBody>
      </p:sp>
      <p:sp>
        <p:nvSpPr>
          <p:cNvPr id="130" name="Shape 130"/>
          <p:cNvSpPr/>
          <p:nvPr/>
        </p:nvSpPr>
        <p:spPr>
          <a:xfrm>
            <a:off x="8472159" y="5006272"/>
            <a:ext cx="316913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>
              <a:defRPr sz="1800" b="0"/>
            </a:pPr>
            <a:r>
              <a:rPr lang="pt-BR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Atividade</a:t>
            </a:r>
            <a:endParaRPr lang="pt-BR" sz="5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8636298" y="3873975"/>
            <a:ext cx="2510304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Comida</a:t>
            </a:r>
            <a:endParaRPr lang="pt-BR" sz="5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8674489" y="6138570"/>
            <a:ext cx="223138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Evento</a:t>
            </a:r>
            <a:endParaRPr lang="pt-BR" sz="5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2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3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3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animBg="1" advAuto="0"/>
      <p:bldP spid="128" grpId="2" animBg="1" advAuto="0"/>
      <p:bldP spid="129" grpId="3" animBg="1" advAuto="0"/>
      <p:bldP spid="130" grpId="5" animBg="1" advAuto="0"/>
      <p:bldP spid="131" grpId="4" animBg="1" advAuto="0"/>
      <p:bldP spid="132" grpId="6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asted-image-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2066084" y="2087240"/>
            <a:ext cx="887262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  <a:sym typeface="Helvetica Light"/>
              </a:rPr>
              <a:t>Quando o assunto é sexo, </a:t>
            </a:r>
          </a:p>
          <a:p>
            <a:pPr lvl="0">
              <a:defRPr sz="1800" b="0"/>
            </a:pP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  <a:sym typeface="Helvetica Light"/>
              </a:rPr>
              <a:t>qual é o problema?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asted-image-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1192759" y="310393"/>
            <a:ext cx="6775894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lang="pt-BR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  <a:sym typeface="Marker Felt"/>
              </a:rPr>
              <a:t>Não é coisa de crente!</a:t>
            </a:r>
            <a:endParaRPr lang="pt-BR" sz="5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  <a:sym typeface="Marker Felt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813768" y="1780456"/>
            <a:ext cx="1021112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>
              <a:defRPr sz="1800" b="0"/>
            </a:pPr>
            <a:r>
              <a:rPr lang="pt-BR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1. Harvard, </a:t>
            </a:r>
            <a:r>
              <a:rPr lang="pt-BR" sz="5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True</a:t>
            </a:r>
            <a:r>
              <a:rPr lang="pt-BR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 Love </a:t>
            </a:r>
            <a:r>
              <a:rPr lang="pt-BR" sz="5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Revolution</a:t>
            </a:r>
            <a:endParaRPr lang="pt-BR" sz="5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849719" y="2998121"/>
            <a:ext cx="746197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2. O governo americano</a:t>
            </a:r>
            <a:endParaRPr lang="pt-BR" sz="5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885776" y="4300736"/>
            <a:ext cx="11355674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>
              <a:defRPr sz="1800" b="0"/>
            </a:pPr>
            <a:r>
              <a:rPr lang="pt-BR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3. Organização </a:t>
            </a:r>
            <a:r>
              <a:rPr lang="pt-BR" sz="5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Planned</a:t>
            </a:r>
            <a:r>
              <a:rPr lang="pt-BR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lang="pt-BR" sz="5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Parenthood</a:t>
            </a:r>
            <a:endParaRPr lang="pt-BR" sz="5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57784" y="5740896"/>
            <a:ext cx="323325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4. Pureza!</a:t>
            </a:r>
            <a:endParaRPr lang="pt-BR" sz="5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animBg="1" advAuto="0"/>
      <p:bldP spid="139" grpId="2" animBg="1" advAuto="0"/>
      <p:bldP spid="140" grpId="3" animBg="1" advAuto="0"/>
      <p:bldP spid="141" grpId="4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asted-image-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3110253" y="1195147"/>
            <a:ext cx="716862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 b="1">
                <a:solidFill>
                  <a:srgbClr val="BA120A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t-BR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Então, o que é Pureza?</a:t>
            </a:r>
            <a:endParaRPr lang="pt-BR" sz="5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47058" y="3994507"/>
            <a:ext cx="1211068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 b="0">
                <a:solidFill>
                  <a:srgbClr val="000000"/>
                </a:solidFill>
              </a:defRPr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Marker Felt"/>
              </a:rPr>
              <a:t>Estar pronto para isso: "</a:t>
            </a:r>
          </a:p>
          <a:p>
            <a:pPr>
              <a:defRPr sz="1800" b="0">
                <a:solidFill>
                  <a:srgbClr val="000000"/>
                </a:solidFill>
              </a:defRPr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Marker Felt"/>
              </a:rPr>
              <a:t>Viver de acordo com o projeto original"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sym typeface="Marker Fe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  <p:bldP spid="147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asted-image-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234932" y="2447727"/>
            <a:ext cx="10534935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Marker Felt"/>
              </a:rPr>
              <a:t>Isso é em qualquer área da vida. </a:t>
            </a:r>
          </a:p>
          <a:p>
            <a:pPr lvl="0">
              <a:defRPr sz="1800"/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Marker Felt"/>
              </a:rPr>
              <a:t>Viver como Deus planejou.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sym typeface="Marker Fe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asted-image-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741760" y="1780456"/>
            <a:ext cx="10805599" cy="364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Marker Felt"/>
              </a:rPr>
              <a:t>Abstinência é um hábito, uma regra. "Não faça sexo".</a:t>
            </a:r>
          </a:p>
          <a:p>
            <a:pPr lvl="0">
              <a:defRPr sz="1800"/>
            </a:pPr>
            <a:endParaRPr sz="4300" b="1" dirty="0">
              <a:latin typeface="Marker Felt"/>
              <a:ea typeface="Marker Felt"/>
              <a:cs typeface="Marker Felt"/>
              <a:sym typeface="Marker Felt"/>
            </a:endParaRPr>
          </a:p>
          <a:p>
            <a:pPr lvl="0">
              <a:defRPr sz="1800"/>
            </a:pPr>
            <a:endParaRPr sz="4300" b="1" dirty="0">
              <a:latin typeface="Marker Felt"/>
              <a:ea typeface="Marker Felt"/>
              <a:cs typeface="Marker Felt"/>
              <a:sym typeface="Marker Felt"/>
            </a:endParaRPr>
          </a:p>
          <a:p>
            <a:pPr lvl="0">
              <a:defRPr sz="1800"/>
            </a:pPr>
            <a:endParaRPr sz="36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296215" y="3856599"/>
            <a:ext cx="12412369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Marker Felt"/>
              </a:rPr>
              <a:t>Pureza é uma virtude. Não é simplesmente a escolha de evitar o sexo. É a escolha de viver de acordo com o projeto de Deus.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sym typeface="Marker Fe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animBg="1" advAuto="0"/>
      <p:bldP spid="156" grpId="2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asted-image-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513585" y="2174388"/>
            <a:ext cx="11977630" cy="3611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60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sz="6000" b="1" dirty="0"/>
              <a:t>    </a:t>
            </a: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Dizer não ao sexo, mas só para que você possa experimenta-lo no relacionamento de amor conjugal que Deus criou.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asted-image-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-94227" y="1467547"/>
            <a:ext cx="13077347" cy="444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60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Helvetica"/>
              </a:rPr>
              <a:t>Prov. 5:18</a:t>
            </a:r>
          </a:p>
          <a:p>
            <a:pPr lvl="0">
              <a:defRPr sz="1800"/>
            </a:pPr>
            <a:endParaRPr sz="6000" b="1" dirty="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Helvetica"/>
              </a:rPr>
              <a:t>Portanto, alegre-se com a sua mulher, </a:t>
            </a:r>
          </a:p>
          <a:p>
            <a:pPr lvl="0">
              <a:defRPr sz="1800"/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Helvetica"/>
              </a:rPr>
              <a:t>seja feliz com a moça com quem você casou,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sym typeface="Helvetica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asted-image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74845"/>
            <a:ext cx="13204386" cy="990328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 rot="21242706">
            <a:off x="692643" y="1805044"/>
            <a:ext cx="816046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  <a:sym typeface="Helvetica"/>
              </a:rPr>
              <a:t>Continua...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  <a:sym typeface="Helvetica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-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1587248" y="1378778"/>
            <a:ext cx="9830303" cy="281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>
              <a:defRPr sz="1800" b="0"/>
            </a:pPr>
            <a:r>
              <a:rPr lang="pt-BR" sz="88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  <a:sym typeface="Helvetica Light"/>
              </a:rPr>
              <a:t>A final tudo gira em torno do sexo...</a:t>
            </a:r>
            <a:endParaRPr lang="pt-BR" sz="88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asted-image-1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G_2573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0" y="491520"/>
            <a:ext cx="13009662" cy="877055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2888" y="1984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-1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G_2574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-75638" y="0"/>
            <a:ext cx="13156075" cy="986705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sted-image-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672230" y="1518236"/>
            <a:ext cx="1166034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  <a:sym typeface="Helvetica Light"/>
              </a:rPr>
              <a:t>...e os hormônios, eles estão gritando por sexo!</a:t>
            </a:r>
            <a:endParaRPr lang="pt-BR" sz="72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885776" y="4876800"/>
            <a:ext cx="1119697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 b="0"/>
            </a:pP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Marker Felt"/>
              </a:rPr>
              <a:t>Por que tenho que reprimir isso, </a:t>
            </a:r>
          </a:p>
          <a:p>
            <a:pPr>
              <a:defRPr sz="1800" b="0"/>
            </a:pPr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sym typeface="Marker Felt"/>
              </a:rPr>
              <a:t>não foi Deus quem criou? 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sym typeface="Marker Fe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sted-image-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597744" y="1852464"/>
            <a:ext cx="738343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66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  <a:sym typeface="Helvetica Light"/>
              </a:rPr>
              <a:t>Pesquisa no Google</a:t>
            </a:r>
            <a:endParaRPr lang="pt-BR" sz="66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3837155" y="3399529"/>
            <a:ext cx="584294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66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  <a:sym typeface="Helvetica Light"/>
              </a:rPr>
              <a:t>338 milhões dia</a:t>
            </a:r>
            <a:endParaRPr lang="pt-BR" sz="66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4651610" y="4766068"/>
            <a:ext cx="502541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66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  <a:sym typeface="Helvetica Light"/>
              </a:rPr>
              <a:t>4 bilhões ano</a:t>
            </a:r>
            <a:endParaRPr lang="pt-BR" sz="66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 advAuto="0"/>
      <p:bldP spid="49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asted-image-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37110" y="1814932"/>
            <a:ext cx="4889501" cy="33147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  <a:reflection endPos="40000" dir="5400000" sy="-100000" algn="bl" rotWithShape="0"/>
          </a:effectLst>
        </p:spPr>
      </p:pic>
      <p:sp>
        <p:nvSpPr>
          <p:cNvPr id="55" name="Shape 55"/>
          <p:cNvSpPr/>
          <p:nvPr/>
        </p:nvSpPr>
        <p:spPr>
          <a:xfrm>
            <a:off x="5509801" y="3292770"/>
            <a:ext cx="642643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>
              <a:defRPr sz="1800" b="0"/>
            </a:pPr>
            <a:r>
              <a:rPr lang="pt-BR" sz="66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  <a:sym typeface="Helvetica Light"/>
              </a:rPr>
              <a:t>Geração Mosaico</a:t>
            </a:r>
            <a:endParaRPr lang="pt-BR" sz="6600" b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asted-image-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205005" y="1808502"/>
            <a:ext cx="1259479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/>
            </a:pPr>
            <a:r>
              <a:rPr lang="pt-BR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  <a:sym typeface="Helvetica Light"/>
              </a:rPr>
              <a:t>Muitos estão se perguntando porque esperar</a:t>
            </a:r>
            <a:r>
              <a:rPr sz="4300" b="1" dirty="0" smtClean="0"/>
              <a:t>?</a:t>
            </a:r>
            <a:endParaRPr sz="4300" b="1" dirty="0"/>
          </a:p>
        </p:txBody>
      </p:sp>
      <p:pic>
        <p:nvPicPr>
          <p:cNvPr id="61" name="pasted-image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859549" y="2827696"/>
            <a:ext cx="7285702" cy="409820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ângulo 4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5CC4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5CC4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763</Words>
  <Application>Microsoft Office PowerPoint</Application>
  <PresentationFormat>Personalizar</PresentationFormat>
  <Paragraphs>102</Paragraphs>
  <Slides>26</Slides>
  <Notes>16</Notes>
  <HiddenSlides>0</HiddenSlides>
  <MMClips>2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Avenir</vt:lpstr>
      <vt:lpstr>Berlin Sans FB Demi</vt:lpstr>
      <vt:lpstr>Helvetica</vt:lpstr>
      <vt:lpstr>Helvetica Light</vt:lpstr>
      <vt:lpstr>Marker Felt</vt:lpstr>
      <vt:lpstr>Trebuchet MS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PE2015-C16-SEXO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7</cp:revision>
  <dcterms:modified xsi:type="dcterms:W3CDTF">2015-02-18T13:15:07Z</dcterms:modified>
  <cp:category>CAPELAS 2015</cp:category>
</cp:coreProperties>
</file>