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844" autoAdjust="0"/>
  </p:normalViewPr>
  <p:slideViewPr>
    <p:cSldViewPr snapToGrid="0" snapToObjects="1">
      <p:cViewPr varScale="1">
        <p:scale>
          <a:sx n="56" d="100"/>
          <a:sy n="56" d="100"/>
        </p:scale>
        <p:origin x="108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72754-84EE-134D-843D-A431256F59B1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541F6-16CD-924A-83CA-4523F28696D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68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www.4tons.com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Pr. Marcelo</a:t>
            </a:r>
            <a:r>
              <a:rPr lang="en-US" b="1" baseline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 Augusto de Carvalho</a:t>
            </a:r>
            <a:endParaRPr lang="en-US" b="1" dirty="0" smtClean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algn="ctr"/>
            <a:endParaRPr lang="en-US" b="1" dirty="0" smtClean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endParaRPr lang="en-US" dirty="0" smtClean="0"/>
          </a:p>
          <a:p>
            <a:r>
              <a:rPr lang="en-US" dirty="0" err="1" smtClean="0"/>
              <a:t>Cirurgias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plásticas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hoje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falar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sobre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incomoda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maioria</a:t>
            </a:r>
            <a:r>
              <a:rPr lang="en-US" baseline="0" dirty="0" smtClean="0"/>
              <a:t> das </a:t>
            </a:r>
            <a:r>
              <a:rPr lang="en-US" baseline="0" dirty="0" err="1" smtClean="0"/>
              <a:t>pessoas</a:t>
            </a:r>
            <a:r>
              <a:rPr lang="en-US" baseline="0" dirty="0" smtClean="0"/>
              <a:t> – a </a:t>
            </a:r>
            <a:r>
              <a:rPr lang="en-US" baseline="0" dirty="0" err="1" smtClean="0"/>
              <a:t>aparência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51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Esse</a:t>
            </a:r>
            <a:r>
              <a:rPr lang="en-US" dirty="0" smtClean="0"/>
              <a:t> era o </a:t>
            </a:r>
            <a:r>
              <a:rPr lang="en-US" dirty="0" err="1" smtClean="0"/>
              <a:t>padrão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década</a:t>
            </a:r>
            <a:r>
              <a:rPr lang="en-US" dirty="0" smtClean="0"/>
              <a:t> de 20, a </a:t>
            </a:r>
            <a:r>
              <a:rPr lang="en-US" dirty="0" err="1" smtClean="0"/>
              <a:t>quase</a:t>
            </a:r>
            <a:r>
              <a:rPr lang="en-US" dirty="0" smtClean="0"/>
              <a:t> 100 </a:t>
            </a:r>
            <a:r>
              <a:rPr lang="en-US" dirty="0" err="1" smtClean="0"/>
              <a:t>anos</a:t>
            </a:r>
            <a:r>
              <a:rPr lang="en-US" dirty="0" smtClean="0"/>
              <a:t> </a:t>
            </a:r>
            <a:r>
              <a:rPr lang="en-US" dirty="0" err="1" smtClean="0"/>
              <a:t>atrás</a:t>
            </a:r>
            <a:r>
              <a:rPr lang="en-US" dirty="0" smtClean="0"/>
              <a:t>.</a:t>
            </a:r>
          </a:p>
          <a:p>
            <a:r>
              <a:rPr lang="en-US" dirty="0" smtClean="0"/>
              <a:t>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corpo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deveria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completamente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coberto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todo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foco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beleza</a:t>
            </a:r>
            <a:r>
              <a:rPr lang="en-US" baseline="0" dirty="0" smtClean="0"/>
              <a:t> era o </a:t>
            </a:r>
            <a:r>
              <a:rPr lang="en-US" baseline="0" dirty="0" err="1" smtClean="0"/>
              <a:t>rosto</a:t>
            </a:r>
            <a:r>
              <a:rPr lang="en-US" baseline="0" dirty="0" smtClean="0"/>
              <a:t>.</a:t>
            </a:r>
            <a:endParaRPr lang="en-US" dirty="0" smtClean="0"/>
          </a:p>
          <a:p>
            <a:r>
              <a:rPr lang="en-US" dirty="0" err="1" smtClean="0"/>
              <a:t>Começava</a:t>
            </a:r>
            <a:r>
              <a:rPr lang="en-US" dirty="0" smtClean="0"/>
              <a:t> a </a:t>
            </a:r>
            <a:r>
              <a:rPr lang="en-US" dirty="0" err="1" smtClean="0"/>
              <a:t>surgir</a:t>
            </a:r>
            <a:r>
              <a:rPr lang="en-US" dirty="0" smtClean="0"/>
              <a:t> a </a:t>
            </a:r>
            <a:r>
              <a:rPr lang="en-US" dirty="0" err="1" smtClean="0"/>
              <a:t>indústria</a:t>
            </a:r>
            <a:r>
              <a:rPr lang="en-US" dirty="0" smtClean="0"/>
              <a:t> do </a:t>
            </a:r>
            <a:r>
              <a:rPr lang="en-US" dirty="0" err="1" smtClean="0"/>
              <a:t>filme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valoriza</a:t>
            </a:r>
            <a:r>
              <a:rPr lang="en-US" dirty="0" smtClean="0"/>
              <a:t> </a:t>
            </a:r>
            <a:r>
              <a:rPr lang="en-US" dirty="0" err="1" smtClean="0"/>
              <a:t>muito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o </a:t>
            </a:r>
            <a:r>
              <a:rPr lang="en-US" dirty="0" err="1" smtClean="0"/>
              <a:t>corpo</a:t>
            </a:r>
            <a:r>
              <a:rPr lang="en-US" dirty="0" smtClean="0"/>
              <a:t> do </a:t>
            </a:r>
            <a:r>
              <a:rPr lang="en-US" dirty="0" err="1" smtClean="0"/>
              <a:t>que</a:t>
            </a:r>
            <a:r>
              <a:rPr lang="en-US" dirty="0" smtClean="0"/>
              <a:t> a </a:t>
            </a:r>
            <a:r>
              <a:rPr lang="en-US" dirty="0" err="1" smtClean="0"/>
              <a:t>beleza</a:t>
            </a:r>
            <a:r>
              <a:rPr lang="en-US" dirty="0" smtClean="0"/>
              <a:t> da 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64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Essa</a:t>
            </a:r>
            <a:r>
              <a:rPr lang="en-US" dirty="0" smtClean="0"/>
              <a:t> é a </a:t>
            </a:r>
            <a:r>
              <a:rPr lang="en-US" dirty="0" err="1" smtClean="0"/>
              <a:t>famosa</a:t>
            </a:r>
            <a:r>
              <a:rPr lang="en-US" dirty="0" smtClean="0"/>
              <a:t> </a:t>
            </a:r>
            <a:r>
              <a:rPr lang="en-US" dirty="0" err="1" smtClean="0"/>
              <a:t>beleza</a:t>
            </a:r>
            <a:r>
              <a:rPr lang="en-US" dirty="0" smtClean="0"/>
              <a:t> da </a:t>
            </a:r>
            <a:r>
              <a:rPr lang="en-US" dirty="0" err="1" smtClean="0"/>
              <a:t>década</a:t>
            </a:r>
            <a:r>
              <a:rPr lang="en-US" dirty="0" smtClean="0"/>
              <a:t> de 50,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banheiros</a:t>
            </a:r>
            <a:r>
              <a:rPr lang="en-US" dirty="0" smtClean="0"/>
              <a:t> com </a:t>
            </a:r>
            <a:r>
              <a:rPr lang="en-US" dirty="0" err="1" smtClean="0"/>
              <a:t>melhores</a:t>
            </a:r>
            <a:r>
              <a:rPr lang="en-US" dirty="0" smtClean="0"/>
              <a:t> </a:t>
            </a:r>
            <a:r>
              <a:rPr lang="en-US" dirty="0" err="1" smtClean="0"/>
              <a:t>iluminações</a:t>
            </a:r>
            <a:r>
              <a:rPr lang="en-US" dirty="0" smtClean="0"/>
              <a:t> </a:t>
            </a:r>
            <a:r>
              <a:rPr lang="en-US" dirty="0" err="1" smtClean="0"/>
              <a:t>começaram</a:t>
            </a:r>
            <a:r>
              <a:rPr lang="en-US" dirty="0" smtClean="0"/>
              <a:t> a </a:t>
            </a:r>
            <a:r>
              <a:rPr lang="en-US" dirty="0" err="1" smtClean="0"/>
              <a:t>revelar</a:t>
            </a:r>
            <a:r>
              <a:rPr lang="en-US" dirty="0" smtClean="0"/>
              <a:t> </a:t>
            </a:r>
            <a:r>
              <a:rPr lang="en-US" dirty="0" err="1" smtClean="0"/>
              <a:t>imperfeições</a:t>
            </a:r>
            <a:r>
              <a:rPr lang="en-US" dirty="0" smtClean="0"/>
              <a:t> da acne e outros </a:t>
            </a:r>
            <a:r>
              <a:rPr lang="en-US" dirty="0" err="1" smtClean="0"/>
              <a:t>detalhes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Começaram</a:t>
            </a:r>
            <a:r>
              <a:rPr lang="en-US" dirty="0" smtClean="0"/>
              <a:t> </a:t>
            </a:r>
            <a:r>
              <a:rPr lang="en-US" dirty="0" err="1" smtClean="0"/>
              <a:t>então</a:t>
            </a:r>
            <a:r>
              <a:rPr lang="en-US" dirty="0" smtClean="0"/>
              <a:t> a </a:t>
            </a:r>
            <a:r>
              <a:rPr lang="en-US" dirty="0" err="1" smtClean="0"/>
              <a:t>inventar</a:t>
            </a:r>
            <a:r>
              <a:rPr lang="en-US" dirty="0" smtClean="0"/>
              <a:t> as </a:t>
            </a:r>
            <a:r>
              <a:rPr lang="en-US" dirty="0" err="1" smtClean="0"/>
              <a:t>primeiras</a:t>
            </a:r>
            <a:r>
              <a:rPr lang="en-US" dirty="0" smtClean="0"/>
              <a:t> “</a:t>
            </a:r>
            <a:r>
              <a:rPr lang="en-US" dirty="0" err="1" smtClean="0"/>
              <a:t>limpezas</a:t>
            </a:r>
            <a:r>
              <a:rPr lang="en-US" dirty="0" smtClean="0"/>
              <a:t> </a:t>
            </a:r>
            <a:r>
              <a:rPr lang="en-US" dirty="0" err="1" smtClean="0"/>
              <a:t>faciais</a:t>
            </a:r>
            <a:r>
              <a:rPr lang="en-US" dirty="0" smtClean="0"/>
              <a:t>”.</a:t>
            </a:r>
          </a:p>
          <a:p>
            <a:r>
              <a:rPr lang="en-US" dirty="0" smtClean="0"/>
              <a:t>A Marilyn Monroe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vista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suas</a:t>
            </a:r>
            <a:r>
              <a:rPr lang="en-US" dirty="0" smtClean="0"/>
              <a:t> </a:t>
            </a:r>
            <a:r>
              <a:rPr lang="en-US" dirty="0" err="1" smtClean="0"/>
              <a:t>fotos</a:t>
            </a:r>
            <a:r>
              <a:rPr lang="en-US" dirty="0" smtClean="0"/>
              <a:t>,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parece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a </a:t>
            </a:r>
            <a:r>
              <a:rPr lang="en-US" dirty="0" err="1" smtClean="0"/>
              <a:t>magrela</a:t>
            </a:r>
            <a:r>
              <a:rPr lang="en-US" dirty="0" smtClean="0"/>
              <a:t> dos </a:t>
            </a:r>
            <a:r>
              <a:rPr lang="en-US" dirty="0" err="1" smtClean="0"/>
              <a:t>nossos</a:t>
            </a:r>
            <a:r>
              <a:rPr lang="en-US" dirty="0" smtClean="0"/>
              <a:t> </a:t>
            </a:r>
            <a:r>
              <a:rPr lang="en-US" dirty="0" err="1" smtClean="0"/>
              <a:t>dias</a:t>
            </a:r>
            <a:r>
              <a:rPr lang="en-US" dirty="0" smtClean="0"/>
              <a:t> de </a:t>
            </a:r>
            <a:r>
              <a:rPr lang="en-US" dirty="0" err="1" smtClean="0"/>
              <a:t>longos</a:t>
            </a:r>
            <a:r>
              <a:rPr lang="en-US" dirty="0" smtClean="0"/>
              <a:t> </a:t>
            </a:r>
            <a:r>
              <a:rPr lang="en-US" dirty="0" err="1" smtClean="0"/>
              <a:t>cabelos</a:t>
            </a:r>
            <a:r>
              <a:rPr lang="en-US" dirty="0" smtClean="0"/>
              <a:t>. </a:t>
            </a:r>
            <a:r>
              <a:rPr lang="en-US" dirty="0" err="1" smtClean="0"/>
              <a:t>Muito</a:t>
            </a:r>
            <a:r>
              <a:rPr lang="en-US" dirty="0" smtClean="0"/>
              <a:t> </a:t>
            </a:r>
            <a:r>
              <a:rPr lang="en-US" dirty="0" err="1" smtClean="0"/>
              <a:t>provavelmente</a:t>
            </a:r>
            <a:r>
              <a:rPr lang="en-US" dirty="0" smtClean="0"/>
              <a:t> </a:t>
            </a:r>
            <a:r>
              <a:rPr lang="en-US" dirty="0" err="1" smtClean="0"/>
              <a:t>ela</a:t>
            </a:r>
            <a:r>
              <a:rPr lang="en-US" dirty="0" smtClean="0"/>
              <a:t> </a:t>
            </a:r>
            <a:r>
              <a:rPr lang="en-US" dirty="0" err="1" smtClean="0"/>
              <a:t>tivesse</a:t>
            </a:r>
            <a:r>
              <a:rPr lang="en-US" dirty="0" smtClean="0"/>
              <a:t> </a:t>
            </a:r>
            <a:r>
              <a:rPr lang="en-US" dirty="0" err="1" smtClean="0"/>
              <a:t>liberdade</a:t>
            </a:r>
            <a:r>
              <a:rPr lang="en-US" dirty="0" smtClean="0"/>
              <a:t> de</a:t>
            </a:r>
            <a:r>
              <a:rPr lang="en-US" baseline="0" dirty="0" smtClean="0"/>
              <a:t> comer </a:t>
            </a:r>
            <a:r>
              <a:rPr lang="en-US" baseline="0" dirty="0" err="1" smtClean="0"/>
              <a:t>mais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qualquer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modelo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hoje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5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Betty Page, </a:t>
            </a:r>
            <a:r>
              <a:rPr lang="en-US" dirty="0" err="1" smtClean="0"/>
              <a:t>também</a:t>
            </a:r>
            <a:r>
              <a:rPr lang="en-US" dirty="0" smtClean="0"/>
              <a:t> da </a:t>
            </a:r>
            <a:r>
              <a:rPr lang="en-US" dirty="0" err="1" smtClean="0"/>
              <a:t>década</a:t>
            </a:r>
            <a:r>
              <a:rPr lang="en-US" dirty="0" smtClean="0"/>
              <a:t> de 50, </a:t>
            </a:r>
            <a:r>
              <a:rPr lang="en-US" dirty="0" err="1" smtClean="0"/>
              <a:t>ficou</a:t>
            </a:r>
            <a:r>
              <a:rPr lang="en-US" dirty="0" smtClean="0"/>
              <a:t> </a:t>
            </a:r>
            <a:r>
              <a:rPr lang="en-US" dirty="0" err="1" smtClean="0"/>
              <a:t>conhecida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 a “</a:t>
            </a:r>
            <a:r>
              <a:rPr lang="en-US" dirty="0" err="1" smtClean="0"/>
              <a:t>Rainha</a:t>
            </a:r>
            <a:r>
              <a:rPr lang="en-US" dirty="0" smtClean="0"/>
              <a:t> das </a:t>
            </a:r>
            <a:r>
              <a:rPr lang="en-US" dirty="0" err="1" smtClean="0"/>
              <a:t>Curvas</a:t>
            </a:r>
            <a:r>
              <a:rPr lang="en-US" dirty="0" smtClean="0"/>
              <a:t>”.</a:t>
            </a:r>
          </a:p>
          <a:p>
            <a:r>
              <a:rPr lang="en-US" dirty="0" err="1" smtClean="0"/>
              <a:t>Seus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cabelos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brilhosos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franja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valorizados</a:t>
            </a:r>
            <a:r>
              <a:rPr lang="en-US" baseline="0" dirty="0" smtClean="0"/>
              <a:t>.</a:t>
            </a:r>
            <a:endParaRPr lang="en-US" dirty="0" smtClean="0"/>
          </a:p>
          <a:p>
            <a:r>
              <a:rPr lang="en-US" dirty="0" err="1" smtClean="0"/>
              <a:t>Esse</a:t>
            </a:r>
            <a:r>
              <a:rPr lang="en-US" dirty="0" smtClean="0"/>
              <a:t> era o </a:t>
            </a:r>
            <a:r>
              <a:rPr lang="en-US" dirty="0" err="1" smtClean="0"/>
              <a:t>padrão</a:t>
            </a:r>
            <a:r>
              <a:rPr lang="en-US" dirty="0" smtClean="0"/>
              <a:t> de </a:t>
            </a:r>
            <a:r>
              <a:rPr lang="en-US" dirty="0" err="1" smtClean="0"/>
              <a:t>beleza</a:t>
            </a:r>
            <a:r>
              <a:rPr lang="en-US" dirty="0" smtClean="0"/>
              <a:t> </a:t>
            </a:r>
            <a:r>
              <a:rPr lang="en-US" dirty="0" err="1" smtClean="0"/>
              <a:t>dessa</a:t>
            </a:r>
            <a:r>
              <a:rPr lang="en-US" dirty="0" smtClean="0"/>
              <a:t> </a:t>
            </a:r>
            <a:r>
              <a:rPr lang="en-US" dirty="0" err="1" smtClean="0"/>
              <a:t>época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26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 </a:t>
            </a:r>
            <a:r>
              <a:rPr lang="en-US" dirty="0" err="1" smtClean="0"/>
              <a:t>década</a:t>
            </a:r>
            <a:r>
              <a:rPr lang="en-US" dirty="0" smtClean="0"/>
              <a:t> de 60 e 70, a </a:t>
            </a:r>
            <a:r>
              <a:rPr lang="en-US" dirty="0" err="1" smtClean="0"/>
              <a:t>mulher</a:t>
            </a:r>
            <a:r>
              <a:rPr lang="en-US" dirty="0" smtClean="0"/>
              <a:t> </a:t>
            </a:r>
            <a:r>
              <a:rPr lang="en-US" dirty="0" err="1" smtClean="0"/>
              <a:t>começa</a:t>
            </a:r>
            <a:r>
              <a:rPr lang="en-US" dirty="0" smtClean="0"/>
              <a:t> a </a:t>
            </a:r>
            <a:r>
              <a:rPr lang="en-US" dirty="0" err="1" smtClean="0"/>
              <a:t>perceber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mudar</a:t>
            </a:r>
            <a:r>
              <a:rPr lang="en-US" dirty="0" smtClean="0"/>
              <a:t> a </a:t>
            </a:r>
            <a:r>
              <a:rPr lang="en-US" dirty="0" err="1" smtClean="0"/>
              <a:t>beleza</a:t>
            </a:r>
            <a:r>
              <a:rPr lang="en-US" dirty="0" smtClean="0"/>
              <a:t> de </a:t>
            </a:r>
            <a:r>
              <a:rPr lang="en-US" dirty="0" err="1" smtClean="0"/>
              <a:t>dentro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fora</a:t>
            </a:r>
            <a:r>
              <a:rPr lang="en-US" dirty="0" smtClean="0"/>
              <a:t>.</a:t>
            </a:r>
          </a:p>
          <a:p>
            <a:r>
              <a:rPr lang="en-US" dirty="0" smtClean="0"/>
              <a:t>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primeiras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dietas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começam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fazer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sucesso</a:t>
            </a:r>
            <a:r>
              <a:rPr lang="en-US" baseline="0" dirty="0" smtClean="0"/>
              <a:t> entre as </a:t>
            </a:r>
            <a:r>
              <a:rPr lang="en-US" baseline="0" dirty="0" err="1" smtClean="0"/>
              <a:t>mulheres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forma de </a:t>
            </a:r>
            <a:r>
              <a:rPr lang="en-US" baseline="0" dirty="0" err="1" smtClean="0"/>
              <a:t>melhorar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aparência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61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 final dos </a:t>
            </a:r>
            <a:r>
              <a:rPr lang="en-US" dirty="0" err="1" smtClean="0"/>
              <a:t>anos</a:t>
            </a:r>
            <a:r>
              <a:rPr lang="en-US" dirty="0" smtClean="0"/>
              <a:t> 80, a </a:t>
            </a:r>
            <a:r>
              <a:rPr lang="en-US" dirty="0" err="1" smtClean="0"/>
              <a:t>mulher</a:t>
            </a:r>
            <a:r>
              <a:rPr lang="en-US" dirty="0" smtClean="0"/>
              <a:t> </a:t>
            </a:r>
            <a:r>
              <a:rPr lang="en-US" dirty="0" err="1" smtClean="0"/>
              <a:t>foca</a:t>
            </a:r>
            <a:r>
              <a:rPr lang="en-US" dirty="0" smtClean="0"/>
              <a:t> </a:t>
            </a:r>
            <a:r>
              <a:rPr lang="en-US" dirty="0" err="1" smtClean="0"/>
              <a:t>muito</a:t>
            </a:r>
            <a:r>
              <a:rPr lang="en-US" dirty="0" smtClean="0"/>
              <a:t> no </a:t>
            </a:r>
            <a:r>
              <a:rPr lang="en-US" dirty="0" err="1" smtClean="0"/>
              <a:t>cabelo</a:t>
            </a:r>
            <a:r>
              <a:rPr lang="en-US" dirty="0" smtClean="0"/>
              <a:t> e </a:t>
            </a:r>
            <a:r>
              <a:rPr lang="en-US" dirty="0" err="1" smtClean="0"/>
              <a:t>maquiagens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forma de </a:t>
            </a:r>
            <a:r>
              <a:rPr lang="en-US" dirty="0" err="1" smtClean="0"/>
              <a:t>melhorar</a:t>
            </a:r>
            <a:r>
              <a:rPr lang="en-US" dirty="0" smtClean="0"/>
              <a:t> a </a:t>
            </a:r>
            <a:r>
              <a:rPr lang="en-US" dirty="0" err="1" smtClean="0"/>
              <a:t>aparência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Qualquer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mulher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poderia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investir</a:t>
            </a:r>
            <a:r>
              <a:rPr lang="en-US" baseline="0" dirty="0" smtClean="0"/>
              <a:t> um </a:t>
            </a:r>
            <a:r>
              <a:rPr lang="en-US" baseline="0" dirty="0" err="1" smtClean="0"/>
              <a:t>pouco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melhorar</a:t>
            </a:r>
            <a:r>
              <a:rPr lang="en-US" baseline="0" dirty="0" smtClean="0"/>
              <a:t> o visual.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19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década</a:t>
            </a:r>
            <a:r>
              <a:rPr lang="en-US" dirty="0" smtClean="0"/>
              <a:t> de 90 </a:t>
            </a:r>
            <a:r>
              <a:rPr lang="en-US" dirty="0" err="1" smtClean="0"/>
              <a:t>deixou</a:t>
            </a:r>
            <a:r>
              <a:rPr lang="en-US" dirty="0" smtClean="0"/>
              <a:t> </a:t>
            </a:r>
            <a:r>
              <a:rPr lang="en-US" dirty="0" err="1" smtClean="0"/>
              <a:t>claro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“Se </a:t>
            </a:r>
            <a:r>
              <a:rPr lang="en-US" dirty="0" err="1" smtClean="0"/>
              <a:t>você</a:t>
            </a:r>
            <a:r>
              <a:rPr lang="en-US" dirty="0" smtClean="0"/>
              <a:t> </a:t>
            </a:r>
            <a:r>
              <a:rPr lang="en-US" dirty="0" err="1" smtClean="0"/>
              <a:t>nasceu</a:t>
            </a:r>
            <a:r>
              <a:rPr lang="en-US" dirty="0" smtClean="0"/>
              <a:t> com </a:t>
            </a:r>
            <a:r>
              <a:rPr lang="en-US" dirty="0" err="1" smtClean="0"/>
              <a:t>algum</a:t>
            </a:r>
            <a:r>
              <a:rPr lang="en-US" dirty="0" smtClean="0"/>
              <a:t> </a:t>
            </a:r>
            <a:r>
              <a:rPr lang="en-US" dirty="0" err="1" smtClean="0"/>
              <a:t>defeito</a:t>
            </a:r>
            <a:r>
              <a:rPr lang="en-US" dirty="0" smtClean="0"/>
              <a:t>, </a:t>
            </a:r>
            <a:r>
              <a:rPr lang="en-US" dirty="0" err="1" smtClean="0"/>
              <a:t>hoje</a:t>
            </a:r>
            <a:r>
              <a:rPr lang="en-US" dirty="0" smtClean="0"/>
              <a:t> tem </a:t>
            </a:r>
            <a:r>
              <a:rPr lang="en-US" dirty="0" err="1" smtClean="0"/>
              <a:t>apossibilidade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consertá</a:t>
            </a:r>
            <a:r>
              <a:rPr lang="en-US" baseline="0" dirty="0" smtClean="0"/>
              <a:t>-lo”.</a:t>
            </a:r>
          </a:p>
          <a:p>
            <a:r>
              <a:rPr lang="en-US" baseline="0" dirty="0" err="1" smtClean="0"/>
              <a:t>Famosos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começam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gastar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milhares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milhões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cirurgias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plásticas</a:t>
            </a:r>
            <a:r>
              <a:rPr lang="en-US" baseline="0" dirty="0" smtClean="0"/>
              <a:t> e a </a:t>
            </a:r>
            <a:r>
              <a:rPr lang="en-US" baseline="0" dirty="0" err="1" smtClean="0"/>
              <a:t>indústria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beleza</a:t>
            </a:r>
            <a:r>
              <a:rPr lang="en-US" baseline="0" dirty="0" smtClean="0"/>
              <a:t> explode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crescimento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38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Pamela</a:t>
            </a:r>
            <a:r>
              <a:rPr lang="en-US" baseline="0" dirty="0" smtClean="0"/>
              <a:t> Anderson </a:t>
            </a:r>
            <a:r>
              <a:rPr lang="en-US" baseline="0" dirty="0" err="1" smtClean="0"/>
              <a:t>ditou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modelo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beleza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década</a:t>
            </a:r>
            <a:r>
              <a:rPr lang="en-US" baseline="0" dirty="0" smtClean="0"/>
              <a:t> de 90 – </a:t>
            </a:r>
            <a:r>
              <a:rPr lang="en-US" baseline="0" dirty="0" err="1" smtClean="0"/>
              <a:t>corpo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fino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busto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valorizado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 </a:t>
            </a:r>
            <a:r>
              <a:rPr lang="en-US" baseline="0" dirty="0" err="1" smtClean="0"/>
              <a:t>partir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década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mulher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começou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enfrentar</a:t>
            </a:r>
            <a:r>
              <a:rPr lang="en-US" baseline="0" dirty="0" smtClean="0"/>
              <a:t> um </a:t>
            </a:r>
            <a:r>
              <a:rPr lang="en-US" baseline="0" dirty="0" err="1" smtClean="0"/>
              <a:t>padrão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impossível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alcançado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Nenhuma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mulher</a:t>
            </a:r>
            <a:r>
              <a:rPr lang="en-US" baseline="0" dirty="0" smtClean="0"/>
              <a:t> “normal” </a:t>
            </a:r>
            <a:r>
              <a:rPr lang="en-US" baseline="0" dirty="0" err="1" smtClean="0"/>
              <a:t>conseguiria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alcançar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esses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modelos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impostos</a:t>
            </a:r>
            <a:r>
              <a:rPr lang="en-US" baseline="0" dirty="0" smtClean="0"/>
              <a:t> pela TV.</a:t>
            </a:r>
          </a:p>
          <a:p>
            <a:r>
              <a:rPr lang="en-US" baseline="0" dirty="0" err="1" smtClean="0"/>
              <a:t>Desde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então</a:t>
            </a:r>
            <a:r>
              <a:rPr lang="en-US" baseline="0" dirty="0" smtClean="0"/>
              <a:t>, a corrida da </a:t>
            </a:r>
            <a:r>
              <a:rPr lang="en-US" baseline="0" dirty="0" err="1" smtClean="0"/>
              <a:t>pessoa</a:t>
            </a:r>
            <a:r>
              <a:rPr lang="en-US" baseline="0" dirty="0" smtClean="0"/>
              <a:t> “normal” </a:t>
            </a:r>
            <a:r>
              <a:rPr lang="en-US" baseline="0" dirty="0" err="1" smtClean="0"/>
              <a:t>atrás</a:t>
            </a:r>
            <a:r>
              <a:rPr lang="en-US" baseline="0" dirty="0" smtClean="0"/>
              <a:t> dos </a:t>
            </a:r>
            <a:r>
              <a:rPr lang="en-US" baseline="0" dirty="0" err="1" smtClean="0"/>
              <a:t>modelos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mídia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tornou</a:t>
            </a:r>
            <a:r>
              <a:rPr lang="en-US" baseline="0" dirty="0" smtClean="0"/>
              <a:t>-se </a:t>
            </a:r>
            <a:r>
              <a:rPr lang="en-US" baseline="0" dirty="0" err="1" smtClean="0"/>
              <a:t>uma</a:t>
            </a:r>
            <a:r>
              <a:rPr lang="en-US" baseline="0" dirty="0" smtClean="0"/>
              <a:t> corrida </a:t>
            </a:r>
            <a:r>
              <a:rPr lang="en-US" baseline="0" dirty="0" err="1" smtClean="0"/>
              <a:t>inútil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16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 </a:t>
            </a:r>
            <a:r>
              <a:rPr lang="en-US" dirty="0" err="1" smtClean="0"/>
              <a:t>década</a:t>
            </a:r>
            <a:r>
              <a:rPr lang="en-US" dirty="0" smtClean="0"/>
              <a:t> </a:t>
            </a:r>
            <a:r>
              <a:rPr lang="en-US" dirty="0" err="1" smtClean="0"/>
              <a:t>passada</a:t>
            </a:r>
            <a:r>
              <a:rPr lang="en-US" dirty="0" smtClean="0"/>
              <a:t>, de 2000,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foi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esteriótipo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magrelíssimo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moda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Esse</a:t>
            </a:r>
            <a:r>
              <a:rPr lang="en-US" baseline="0" dirty="0" smtClean="0"/>
              <a:t> é o </a:t>
            </a:r>
            <a:r>
              <a:rPr lang="en-US" baseline="0" dirty="0" err="1" smtClean="0"/>
              <a:t>modelo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plantado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mente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neste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momento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96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Essa</a:t>
            </a:r>
            <a:r>
              <a:rPr lang="en-US" dirty="0" smtClean="0"/>
              <a:t> </a:t>
            </a:r>
            <a:r>
              <a:rPr lang="en-US" dirty="0" err="1" smtClean="0"/>
              <a:t>foi</a:t>
            </a:r>
            <a:r>
              <a:rPr lang="en-US" dirty="0" smtClean="0"/>
              <a:t> a era da</a:t>
            </a:r>
            <a:r>
              <a:rPr lang="en-US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anorexia.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vez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regra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era=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não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comer!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6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Além</a:t>
            </a:r>
            <a:r>
              <a:rPr lang="en-US" dirty="0" smtClean="0"/>
              <a:t> de a </a:t>
            </a:r>
            <a:r>
              <a:rPr lang="en-US" dirty="0" err="1" smtClean="0"/>
              <a:t>mulher</a:t>
            </a:r>
            <a:r>
              <a:rPr lang="en-US" dirty="0" smtClean="0"/>
              <a:t> </a:t>
            </a:r>
            <a:r>
              <a:rPr lang="en-US" dirty="0" err="1" smtClean="0"/>
              <a:t>estar</a:t>
            </a:r>
            <a:r>
              <a:rPr lang="en-US" dirty="0" smtClean="0"/>
              <a:t> </a:t>
            </a:r>
            <a:r>
              <a:rPr lang="en-US" dirty="0" err="1" smtClean="0"/>
              <a:t>já</a:t>
            </a:r>
            <a:r>
              <a:rPr lang="en-US" dirty="0" smtClean="0"/>
              <a:t> </a:t>
            </a:r>
            <a:r>
              <a:rPr lang="en-US" dirty="0" err="1" smtClean="0"/>
              <a:t>magra</a:t>
            </a:r>
            <a:r>
              <a:rPr lang="en-US" dirty="0" smtClean="0"/>
              <a:t> </a:t>
            </a:r>
            <a:r>
              <a:rPr lang="en-US" dirty="0" err="1" smtClean="0"/>
              <a:t>demais</a:t>
            </a:r>
            <a:r>
              <a:rPr lang="en-US" dirty="0" smtClean="0"/>
              <a:t>, </a:t>
            </a:r>
            <a:r>
              <a:rPr lang="en-US" dirty="0" err="1" smtClean="0"/>
              <a:t>ela</a:t>
            </a:r>
            <a:r>
              <a:rPr lang="en-US" dirty="0" smtClean="0"/>
              <a:t> se </a:t>
            </a:r>
            <a:r>
              <a:rPr lang="en-US" dirty="0" err="1" smtClean="0"/>
              <a:t>enxerga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gorda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Esse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tipo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pensamento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ainda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assombra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maior</a:t>
            </a:r>
            <a:r>
              <a:rPr lang="en-US" baseline="0" dirty="0" smtClean="0"/>
              <a:t> parte das </a:t>
            </a:r>
            <a:r>
              <a:rPr lang="en-US" baseline="0" dirty="0" err="1" smtClean="0"/>
              <a:t>mulheres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Na </a:t>
            </a:r>
            <a:r>
              <a:rPr lang="en-US" baseline="0" dirty="0" err="1" smtClean="0"/>
              <a:t>mente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maioria</a:t>
            </a:r>
            <a:r>
              <a:rPr lang="en-US" baseline="0" dirty="0" smtClean="0"/>
              <a:t> das </a:t>
            </a:r>
            <a:r>
              <a:rPr lang="en-US" baseline="0" dirty="0" err="1" smtClean="0"/>
              <a:t>pessoas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está</a:t>
            </a:r>
            <a:r>
              <a:rPr lang="en-US" baseline="0" dirty="0" smtClean="0"/>
              <a:t> um </a:t>
            </a:r>
            <a:r>
              <a:rPr lang="en-US" baseline="0" dirty="0" err="1" smtClean="0"/>
              <a:t>grande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sentimento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frustração</a:t>
            </a:r>
            <a:r>
              <a:rPr lang="en-US" baseline="0" dirty="0" smtClean="0"/>
              <a:t>!</a:t>
            </a:r>
          </a:p>
          <a:p>
            <a:r>
              <a:rPr lang="en-US" baseline="0" dirty="0" err="1" smtClean="0"/>
              <a:t>Quem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gordo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emagrecer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quem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magro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contente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Muitos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problemas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depressão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transtornos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intimamente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ligados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70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bíblia</a:t>
            </a:r>
            <a:r>
              <a:rPr lang="en-US" dirty="0" smtClean="0"/>
              <a:t> </a:t>
            </a:r>
            <a:r>
              <a:rPr lang="en-US" dirty="0" err="1" smtClean="0"/>
              <a:t>sempre</a:t>
            </a:r>
            <a:r>
              <a:rPr lang="en-US" dirty="0" smtClean="0"/>
              <a:t> </a:t>
            </a:r>
            <a:r>
              <a:rPr lang="en-US" dirty="0" err="1" smtClean="0"/>
              <a:t>falou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</a:t>
            </a:r>
            <a:r>
              <a:rPr lang="en-US" dirty="0" err="1" smtClean="0"/>
              <a:t>beleza</a:t>
            </a:r>
            <a:r>
              <a:rPr lang="en-US" dirty="0" smtClean="0"/>
              <a:t>.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busca</a:t>
            </a:r>
            <a:r>
              <a:rPr lang="en-US" baseline="0" dirty="0" smtClean="0"/>
              <a:t> pela </a:t>
            </a:r>
            <a:r>
              <a:rPr lang="en-US" baseline="0" dirty="0" err="1" smtClean="0"/>
              <a:t>beleza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é nada novo.</a:t>
            </a:r>
          </a:p>
          <a:p>
            <a:r>
              <a:rPr lang="en-US" baseline="0" dirty="0" err="1" smtClean="0"/>
              <a:t>Não</a:t>
            </a:r>
            <a:r>
              <a:rPr lang="en-US" baseline="0" dirty="0" smtClean="0"/>
              <a:t> é nova a </a:t>
            </a:r>
            <a:r>
              <a:rPr lang="en-US" baseline="0" dirty="0" err="1" smtClean="0"/>
              <a:t>ideia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beleza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passa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voam</a:t>
            </a:r>
            <a:r>
              <a:rPr lang="en-US" baseline="0" dirty="0" smtClean="0"/>
              <a:t> e a </a:t>
            </a:r>
            <a:r>
              <a:rPr lang="en-US" baseline="0" dirty="0" err="1" smtClean="0"/>
              <a:t>gravidade</a:t>
            </a:r>
            <a:r>
              <a:rPr lang="en-US" baseline="0" dirty="0" smtClean="0"/>
              <a:t> tem </a:t>
            </a:r>
            <a:r>
              <a:rPr lang="en-US" baseline="0" dirty="0" err="1" smtClean="0"/>
              <a:t>seu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jeito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envelhecer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qualquer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rosto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corpo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Mas </a:t>
            </a:r>
            <a:r>
              <a:rPr lang="en-US" dirty="0" smtClean="0"/>
              <a:t>se </a:t>
            </a:r>
            <a:r>
              <a:rPr lang="en-US" dirty="0" err="1" smtClean="0"/>
              <a:t>seguirmos</a:t>
            </a:r>
            <a:r>
              <a:rPr lang="en-US" dirty="0" smtClean="0"/>
              <a:t> a </a:t>
            </a:r>
            <a:r>
              <a:rPr lang="en-US" dirty="0" err="1" smtClean="0"/>
              <a:t>perspectiva</a:t>
            </a:r>
            <a:r>
              <a:rPr lang="en-US" dirty="0" smtClean="0"/>
              <a:t> </a:t>
            </a:r>
            <a:r>
              <a:rPr lang="en-US" dirty="0" err="1" smtClean="0"/>
              <a:t>bíblica</a:t>
            </a:r>
            <a:r>
              <a:rPr lang="en-US" dirty="0" smtClean="0"/>
              <a:t> de </a:t>
            </a:r>
            <a:r>
              <a:rPr lang="en-US" dirty="0" err="1" smtClean="0"/>
              <a:t>beleza</a:t>
            </a:r>
            <a:r>
              <a:rPr lang="en-US" dirty="0" smtClean="0"/>
              <a:t>, </a:t>
            </a:r>
            <a:r>
              <a:rPr lang="en-US" dirty="0" err="1" smtClean="0"/>
              <a:t>vamos</a:t>
            </a:r>
            <a:r>
              <a:rPr lang="en-US" dirty="0" smtClean="0"/>
              <a:t> </a:t>
            </a:r>
            <a:r>
              <a:rPr lang="en-US" dirty="0" err="1" smtClean="0"/>
              <a:t>encontrar</a:t>
            </a:r>
            <a:r>
              <a:rPr lang="en-US" dirty="0" smtClean="0"/>
              <a:t> a </a:t>
            </a:r>
            <a:r>
              <a:rPr lang="en-US" dirty="0" err="1" smtClean="0"/>
              <a:t>verdadeira</a:t>
            </a:r>
            <a:r>
              <a:rPr lang="en-US" dirty="0" smtClean="0"/>
              <a:t> </a:t>
            </a:r>
            <a:r>
              <a:rPr lang="en-US" dirty="0" err="1" smtClean="0"/>
              <a:t>felicidade</a:t>
            </a:r>
            <a:r>
              <a:rPr lang="en-US" dirty="0" smtClean="0"/>
              <a:t> e </a:t>
            </a:r>
            <a:r>
              <a:rPr lang="en-US" dirty="0" err="1" smtClean="0"/>
              <a:t>satisfação</a:t>
            </a:r>
            <a:r>
              <a:rPr lang="en-US" dirty="0" smtClean="0"/>
              <a:t> 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vida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83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Agora pare. </a:t>
            </a:r>
          </a:p>
          <a:p>
            <a:r>
              <a:rPr lang="en-US" dirty="0" err="1" smtClean="0"/>
              <a:t>Dá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olhadinha</a:t>
            </a:r>
            <a:r>
              <a:rPr lang="en-US" dirty="0" smtClean="0"/>
              <a:t> </a:t>
            </a:r>
            <a:r>
              <a:rPr lang="en-US" dirty="0" err="1" smtClean="0"/>
              <a:t>nessa</a:t>
            </a:r>
            <a:r>
              <a:rPr lang="en-US" dirty="0" smtClean="0"/>
              <a:t>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err="1" smtClean="0"/>
              <a:t>Pense</a:t>
            </a:r>
            <a:r>
              <a:rPr lang="en-US" dirty="0" smtClean="0"/>
              <a:t> um </a:t>
            </a:r>
            <a:r>
              <a:rPr lang="en-US" dirty="0" err="1" smtClean="0"/>
              <a:t>pouco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é </a:t>
            </a:r>
            <a:r>
              <a:rPr lang="en-US" baseline="0" dirty="0" err="1" smtClean="0"/>
              <a:t>possível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atingir</a:t>
            </a:r>
            <a:r>
              <a:rPr lang="en-US" baseline="0" dirty="0" smtClean="0"/>
              <a:t> um </a:t>
            </a:r>
            <a:r>
              <a:rPr lang="en-US" baseline="0" dirty="0" err="1" smtClean="0"/>
              <a:t>padrão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beleza</a:t>
            </a:r>
            <a:r>
              <a:rPr lang="en-US" baseline="0" dirty="0" smtClean="0"/>
              <a:t>?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Vai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chegar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dia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alguém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poderá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dizer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estou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moda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estou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feliz</a:t>
            </a:r>
            <a:r>
              <a:rPr lang="en-US" baseline="0" dirty="0" smtClean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734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 </a:t>
            </a:r>
            <a:r>
              <a:rPr lang="en-US" dirty="0" err="1" smtClean="0"/>
              <a:t>frança</a:t>
            </a:r>
            <a:r>
              <a:rPr lang="en-US" dirty="0" smtClean="0"/>
              <a:t>, </a:t>
            </a:r>
            <a:r>
              <a:rPr lang="en-US" dirty="0" err="1" smtClean="0"/>
              <a:t>começam</a:t>
            </a:r>
            <a:r>
              <a:rPr lang="en-US" dirty="0" smtClean="0"/>
              <a:t> a se </a:t>
            </a:r>
            <a:r>
              <a:rPr lang="en-US" dirty="0" err="1" smtClean="0"/>
              <a:t>criar</a:t>
            </a:r>
            <a:r>
              <a:rPr lang="en-US" dirty="0" smtClean="0"/>
              <a:t> leis </a:t>
            </a:r>
            <a:r>
              <a:rPr lang="en-US" dirty="0" err="1" smtClean="0"/>
              <a:t>proibindo</a:t>
            </a:r>
            <a:r>
              <a:rPr lang="en-US" dirty="0" smtClean="0"/>
              <a:t> </a:t>
            </a:r>
            <a:r>
              <a:rPr lang="en-US" dirty="0" err="1" smtClean="0"/>
              <a:t>dietas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levam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desnutrição</a:t>
            </a:r>
            <a:r>
              <a:rPr lang="en-US" dirty="0" smtClean="0"/>
              <a:t>.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situação</a:t>
            </a:r>
            <a:r>
              <a:rPr lang="en-US" dirty="0" smtClean="0"/>
              <a:t> </a:t>
            </a:r>
            <a:r>
              <a:rPr lang="en-US" dirty="0" err="1" smtClean="0"/>
              <a:t>estava</a:t>
            </a:r>
            <a:r>
              <a:rPr lang="en-US" dirty="0" smtClean="0"/>
              <a:t> </a:t>
            </a:r>
            <a:r>
              <a:rPr lang="en-US" dirty="0" err="1" smtClean="0"/>
              <a:t>tão</a:t>
            </a:r>
            <a:r>
              <a:rPr lang="en-US" dirty="0" smtClean="0"/>
              <a:t> </a:t>
            </a:r>
            <a:r>
              <a:rPr lang="en-US" dirty="0" err="1" smtClean="0"/>
              <a:t>feia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próprio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governo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começou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ficar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preocupado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668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Lembra</a:t>
            </a:r>
            <a:r>
              <a:rPr lang="en-US" dirty="0" smtClean="0"/>
              <a:t>-se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vídeo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bombou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passado</a:t>
            </a:r>
            <a:r>
              <a:rPr lang="en-US" baseline="0" dirty="0" smtClean="0"/>
              <a:t> da Boogie?</a:t>
            </a:r>
          </a:p>
          <a:p>
            <a:r>
              <a:rPr lang="en-US" baseline="0" dirty="0" err="1" smtClean="0"/>
              <a:t>Nesse</a:t>
            </a:r>
            <a:r>
              <a:rPr lang="en-US" baseline="0" dirty="0" smtClean="0"/>
              <a:t> video </a:t>
            </a:r>
            <a:r>
              <a:rPr lang="en-US" baseline="0" dirty="0" err="1" smtClean="0"/>
              <a:t>ela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mostra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indústria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produz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modelos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irreais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todas</a:t>
            </a:r>
            <a:r>
              <a:rPr lang="en-US" baseline="0" dirty="0" smtClean="0"/>
              <a:t> as </a:t>
            </a:r>
            <a:r>
              <a:rPr lang="en-US" baseline="0" dirty="0" err="1" smtClean="0"/>
              <a:t>pessoas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devem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tentar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seguir</a:t>
            </a:r>
            <a:r>
              <a:rPr lang="en-US" baseline="0" dirty="0" smtClean="0"/>
              <a:t>.</a:t>
            </a:r>
          </a:p>
          <a:p>
            <a:r>
              <a:rPr lang="en-US" dirty="0" err="1" smtClean="0"/>
              <a:t>Qual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o </a:t>
            </a:r>
            <a:r>
              <a:rPr lang="en-US" dirty="0" err="1" smtClean="0"/>
              <a:t>padrão</a:t>
            </a:r>
            <a:r>
              <a:rPr lang="en-US" dirty="0" smtClean="0"/>
              <a:t> de </a:t>
            </a:r>
            <a:r>
              <a:rPr lang="en-US" dirty="0" err="1" smtClean="0"/>
              <a:t>beleza</a:t>
            </a:r>
            <a:r>
              <a:rPr lang="en-US" dirty="0" smtClean="0"/>
              <a:t>?</a:t>
            </a:r>
          </a:p>
          <a:p>
            <a:r>
              <a:rPr lang="en-US" dirty="0" smtClean="0"/>
              <a:t>O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você</a:t>
            </a:r>
            <a:r>
              <a:rPr lang="en-US" dirty="0" smtClean="0"/>
              <a:t> </a:t>
            </a:r>
            <a:r>
              <a:rPr lang="en-US" dirty="0" err="1" smtClean="0"/>
              <a:t>deve</a:t>
            </a:r>
            <a:r>
              <a:rPr lang="en-US" dirty="0" smtClean="0"/>
              <a:t> </a:t>
            </a:r>
            <a:r>
              <a:rPr lang="en-US" dirty="0" err="1" smtClean="0"/>
              <a:t>seguir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feliz</a:t>
            </a:r>
            <a:r>
              <a:rPr lang="en-US" dirty="0" smtClean="0"/>
              <a:t> com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seu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corpo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39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Você</a:t>
            </a:r>
            <a:r>
              <a:rPr lang="en-US" dirty="0" smtClean="0"/>
              <a:t> </a:t>
            </a:r>
            <a:r>
              <a:rPr lang="en-US" dirty="0" err="1" smtClean="0"/>
              <a:t>acha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algum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conseguir</a:t>
            </a:r>
            <a:r>
              <a:rPr lang="en-US" dirty="0" smtClean="0"/>
              <a:t> </a:t>
            </a:r>
            <a:r>
              <a:rPr lang="en-US" dirty="0" err="1" smtClean="0"/>
              <a:t>seguir</a:t>
            </a:r>
            <a:r>
              <a:rPr lang="en-US" dirty="0" smtClean="0"/>
              <a:t> o </a:t>
            </a:r>
            <a:r>
              <a:rPr lang="en-US" dirty="0" err="1" smtClean="0"/>
              <a:t>padrão</a:t>
            </a:r>
            <a:r>
              <a:rPr lang="en-US" dirty="0" smtClean="0"/>
              <a:t> de </a:t>
            </a:r>
            <a:r>
              <a:rPr lang="en-US" dirty="0" err="1" smtClean="0"/>
              <a:t>beleza</a:t>
            </a:r>
            <a:r>
              <a:rPr lang="en-US" dirty="0" smtClean="0"/>
              <a:t> </a:t>
            </a:r>
            <a:r>
              <a:rPr lang="en-US" dirty="0" err="1" smtClean="0"/>
              <a:t>imposto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Quero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mostrar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mulher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muito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bonita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Ela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muitos</a:t>
            </a:r>
            <a:r>
              <a:rPr lang="en-US" baseline="0" dirty="0" smtClean="0"/>
              <a:t>, o </a:t>
            </a:r>
            <a:r>
              <a:rPr lang="en-US" baseline="0" dirty="0" err="1" smtClean="0"/>
              <a:t>padrão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beleza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existe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Brasil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/>
              </a:rPr>
              <a:t>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57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Essa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a </a:t>
            </a:r>
            <a:r>
              <a:rPr lang="en-US" dirty="0" err="1" smtClean="0"/>
              <a:t>nossa</a:t>
            </a:r>
            <a:r>
              <a:rPr lang="en-US" dirty="0" smtClean="0"/>
              <a:t> </a:t>
            </a:r>
            <a:r>
              <a:rPr lang="en-US" dirty="0" err="1" smtClean="0"/>
              <a:t>modelo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Posou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várias</a:t>
            </a:r>
            <a:r>
              <a:rPr lang="en-US" dirty="0" smtClean="0"/>
              <a:t> </a:t>
            </a:r>
            <a:r>
              <a:rPr lang="en-US" dirty="0" err="1" smtClean="0"/>
              <a:t>revistas</a:t>
            </a:r>
            <a:r>
              <a:rPr lang="en-US" dirty="0" smtClean="0"/>
              <a:t>, </a:t>
            </a:r>
            <a:r>
              <a:rPr lang="en-US" dirty="0" err="1" smtClean="0"/>
              <a:t>foi</a:t>
            </a:r>
            <a:r>
              <a:rPr lang="en-US" dirty="0" smtClean="0"/>
              <a:t> </a:t>
            </a:r>
            <a:r>
              <a:rPr lang="en-US" dirty="0" err="1" smtClean="0"/>
              <a:t>dançarina</a:t>
            </a:r>
            <a:r>
              <a:rPr lang="en-US" dirty="0" smtClean="0"/>
              <a:t>, </a:t>
            </a:r>
            <a:r>
              <a:rPr lang="en-US" dirty="0" err="1" smtClean="0"/>
              <a:t>modelo</a:t>
            </a:r>
            <a:r>
              <a:rPr lang="en-US" dirty="0" smtClean="0"/>
              <a:t>, miss, e </a:t>
            </a:r>
            <a:r>
              <a:rPr lang="en-US" dirty="0" err="1" smtClean="0"/>
              <a:t>hoje</a:t>
            </a:r>
            <a:r>
              <a:rPr lang="en-US" dirty="0" smtClean="0"/>
              <a:t> </a:t>
            </a:r>
            <a:r>
              <a:rPr lang="en-US" dirty="0" err="1" smtClean="0"/>
              <a:t>paga</a:t>
            </a:r>
            <a:r>
              <a:rPr lang="en-US" dirty="0" smtClean="0"/>
              <a:t> o </a:t>
            </a:r>
            <a:r>
              <a:rPr lang="en-US" dirty="0" err="1" smtClean="0"/>
              <a:t>preço</a:t>
            </a:r>
            <a:r>
              <a:rPr lang="en-US" dirty="0" smtClean="0"/>
              <a:t> </a:t>
            </a:r>
            <a:r>
              <a:rPr lang="en-US" dirty="0" err="1" smtClean="0"/>
              <a:t>dessa</a:t>
            </a:r>
            <a:r>
              <a:rPr lang="en-US" dirty="0" smtClean="0"/>
              <a:t> </a:t>
            </a:r>
            <a:r>
              <a:rPr lang="en-US" dirty="0" err="1" smtClean="0"/>
              <a:t>corrida</a:t>
            </a:r>
            <a:r>
              <a:rPr lang="en-US" dirty="0" smtClean="0"/>
              <a:t> </a:t>
            </a:r>
            <a:r>
              <a:rPr lang="en-US" dirty="0" err="1" smtClean="0"/>
              <a:t>atrás</a:t>
            </a:r>
            <a:r>
              <a:rPr lang="en-US" dirty="0" smtClean="0"/>
              <a:t> do </a:t>
            </a:r>
            <a:r>
              <a:rPr lang="en-US" dirty="0" err="1" smtClean="0"/>
              <a:t>vento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43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Dá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olhada</a:t>
            </a:r>
            <a:r>
              <a:rPr lang="en-US" dirty="0" smtClean="0"/>
              <a:t> </a:t>
            </a:r>
            <a:r>
              <a:rPr lang="en-US" dirty="0" err="1" smtClean="0"/>
              <a:t>nisso</a:t>
            </a:r>
            <a:r>
              <a:rPr lang="en-US" dirty="0" smtClean="0"/>
              <a:t> e agora </a:t>
            </a:r>
            <a:r>
              <a:rPr lang="en-US" dirty="0" err="1" smtClean="0"/>
              <a:t>pense</a:t>
            </a:r>
            <a:r>
              <a:rPr lang="en-US" dirty="0" smtClean="0"/>
              <a:t>: </a:t>
            </a:r>
          </a:p>
          <a:p>
            <a:r>
              <a:rPr lang="en-US" dirty="0" smtClean="0"/>
              <a:t>Vale a </a:t>
            </a:r>
            <a:r>
              <a:rPr lang="en-US" dirty="0" err="1" smtClean="0"/>
              <a:t>pena</a:t>
            </a:r>
            <a:r>
              <a:rPr lang="en-US" dirty="0" smtClean="0"/>
              <a:t> </a:t>
            </a:r>
            <a:r>
              <a:rPr lang="en-US" dirty="0" err="1" smtClean="0"/>
              <a:t>correr</a:t>
            </a:r>
            <a:r>
              <a:rPr lang="en-US" dirty="0" smtClean="0"/>
              <a:t> </a:t>
            </a:r>
            <a:r>
              <a:rPr lang="en-US" dirty="0" err="1" smtClean="0"/>
              <a:t>atrás</a:t>
            </a:r>
            <a:r>
              <a:rPr lang="en-US" dirty="0" smtClean="0"/>
              <a:t> disso?</a:t>
            </a:r>
          </a:p>
          <a:p>
            <a:r>
              <a:rPr lang="en-US" dirty="0" err="1" smtClean="0"/>
              <a:t>Achava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estava</a:t>
            </a:r>
            <a:r>
              <a:rPr lang="en-US" dirty="0" smtClean="0"/>
              <a:t> </a:t>
            </a:r>
            <a:r>
              <a:rPr lang="en-US" dirty="0" err="1" smtClean="0"/>
              <a:t>fina</a:t>
            </a:r>
            <a:r>
              <a:rPr lang="en-US" dirty="0" smtClean="0"/>
              <a:t> </a:t>
            </a:r>
            <a:r>
              <a:rPr lang="en-US" dirty="0" err="1" smtClean="0"/>
              <a:t>demais</a:t>
            </a:r>
            <a:r>
              <a:rPr lang="en-US" dirty="0" smtClean="0"/>
              <a:t>, e </a:t>
            </a:r>
            <a:r>
              <a:rPr lang="en-US" dirty="0" err="1" smtClean="0"/>
              <a:t>precisava</a:t>
            </a:r>
            <a:r>
              <a:rPr lang="en-US" dirty="0" smtClean="0"/>
              <a:t> </a:t>
            </a:r>
            <a:r>
              <a:rPr lang="en-US" dirty="0" err="1" smtClean="0"/>
              <a:t>engrossar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Hoje</a:t>
            </a:r>
            <a:r>
              <a:rPr lang="en-US" dirty="0" smtClean="0"/>
              <a:t> </a:t>
            </a:r>
            <a:r>
              <a:rPr lang="en-US" dirty="0" err="1" smtClean="0"/>
              <a:t>ainda</a:t>
            </a:r>
            <a:r>
              <a:rPr lang="en-US" dirty="0" smtClean="0"/>
              <a:t> </a:t>
            </a:r>
            <a:r>
              <a:rPr lang="en-US" dirty="0" err="1" smtClean="0"/>
              <a:t>corre</a:t>
            </a:r>
            <a:r>
              <a:rPr lang="en-US" dirty="0" smtClean="0"/>
              <a:t> </a:t>
            </a:r>
            <a:r>
              <a:rPr lang="en-US" dirty="0" err="1" smtClean="0"/>
              <a:t>sérios</a:t>
            </a:r>
            <a:r>
              <a:rPr lang="en-US" dirty="0" smtClean="0"/>
              <a:t> </a:t>
            </a:r>
            <a:r>
              <a:rPr lang="en-US" dirty="0" err="1" smtClean="0"/>
              <a:t>riscos</a:t>
            </a:r>
            <a:r>
              <a:rPr lang="en-US" dirty="0" smtClean="0"/>
              <a:t> de </a:t>
            </a:r>
            <a:r>
              <a:rPr lang="en-US" dirty="0" err="1" smtClean="0"/>
              <a:t>saúde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isso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536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Aí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o </a:t>
            </a:r>
            <a:r>
              <a:rPr lang="en-US" dirty="0" err="1" smtClean="0"/>
              <a:t>modelo</a:t>
            </a:r>
            <a:r>
              <a:rPr lang="en-US" dirty="0" smtClean="0"/>
              <a:t> de </a:t>
            </a:r>
            <a:r>
              <a:rPr lang="en-US" dirty="0" err="1" smtClean="0"/>
              <a:t>beleza</a:t>
            </a:r>
            <a:r>
              <a:rPr lang="en-US" dirty="0" smtClean="0"/>
              <a:t> </a:t>
            </a:r>
            <a:r>
              <a:rPr lang="en-US" dirty="0" err="1" smtClean="0"/>
              <a:t>atual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Alguém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buscou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  <a:r>
              <a:rPr lang="en-US" dirty="0" err="1" smtClean="0"/>
              <a:t>conseguir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o </a:t>
            </a:r>
            <a:r>
              <a:rPr lang="en-US" dirty="0" err="1" smtClean="0"/>
              <a:t>padrão</a:t>
            </a:r>
            <a:r>
              <a:rPr lang="en-US" dirty="0" smtClean="0"/>
              <a:t> de </a:t>
            </a:r>
            <a:r>
              <a:rPr lang="en-US" dirty="0" err="1" smtClean="0"/>
              <a:t>beleza</a:t>
            </a:r>
            <a:r>
              <a:rPr lang="en-US" dirty="0" smtClean="0"/>
              <a:t> da </a:t>
            </a:r>
            <a:r>
              <a:rPr lang="en-US" dirty="0" err="1" smtClean="0"/>
              <a:t>sociedade</a:t>
            </a:r>
            <a:r>
              <a:rPr lang="en-US" dirty="0" smtClean="0"/>
              <a:t> </a:t>
            </a:r>
            <a:r>
              <a:rPr lang="en-US" dirty="0" err="1" smtClean="0"/>
              <a:t>brasileira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417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mídia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divulga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milhares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cirurgias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estéticas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simplesmente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certo</a:t>
            </a:r>
            <a:endParaRPr lang="en-US" baseline="0" dirty="0" smtClean="0"/>
          </a:p>
          <a:p>
            <a:r>
              <a:rPr lang="en-US" dirty="0" err="1" smtClean="0"/>
              <a:t>Esse</a:t>
            </a:r>
            <a:r>
              <a:rPr lang="en-US" dirty="0" smtClean="0"/>
              <a:t> </a:t>
            </a:r>
            <a:r>
              <a:rPr lang="en-US" dirty="0" err="1" smtClean="0"/>
              <a:t>vídeo</a:t>
            </a:r>
            <a:r>
              <a:rPr lang="en-US" dirty="0" smtClean="0"/>
              <a:t> </a:t>
            </a:r>
            <a:r>
              <a:rPr lang="en-US" dirty="0" err="1" smtClean="0"/>
              <a:t>exemplifica</a:t>
            </a:r>
            <a:r>
              <a:rPr lang="en-US" dirty="0" smtClean="0"/>
              <a:t> </a:t>
            </a:r>
            <a:r>
              <a:rPr lang="en-US" dirty="0" err="1" smtClean="0"/>
              <a:t>exatamente</a:t>
            </a:r>
            <a:r>
              <a:rPr lang="en-US" dirty="0" smtClean="0"/>
              <a:t> </a:t>
            </a:r>
            <a:r>
              <a:rPr lang="en-US" dirty="0" err="1" smtClean="0"/>
              <a:t>isso</a:t>
            </a:r>
            <a:r>
              <a:rPr lang="en-US" dirty="0" smtClean="0"/>
              <a:t>, o antes e o </a:t>
            </a:r>
            <a:r>
              <a:rPr lang="en-US" dirty="0" err="1" smtClean="0"/>
              <a:t>depois</a:t>
            </a:r>
            <a:r>
              <a:rPr lang="en-US" dirty="0" smtClean="0"/>
              <a:t> de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mulher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linda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estava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satisfeita</a:t>
            </a:r>
            <a:r>
              <a:rPr lang="en-US" baseline="0" dirty="0" smtClean="0"/>
              <a:t> com a </a:t>
            </a:r>
            <a:r>
              <a:rPr lang="en-US" baseline="0" dirty="0" err="1" smtClean="0"/>
              <a:t>sua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beleza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088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Precisamos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aceitar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nossa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individualidade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aceitarmos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essas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características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típicas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aprendemos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equilibrar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nossa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maneira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ser.</a:t>
            </a:r>
          </a:p>
          <a:p>
            <a:r>
              <a:rPr lang="en-US" dirty="0" smtClean="0"/>
              <a:t>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seguirmos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princípio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bíblico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nossa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beleza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muito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maior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modelos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atuais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sociedade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Se </a:t>
            </a:r>
            <a:r>
              <a:rPr lang="en-US" baseline="0" dirty="0" err="1" smtClean="0"/>
              <a:t>ficarmos</a:t>
            </a:r>
            <a:r>
              <a:rPr lang="en-US" baseline="0" dirty="0" smtClean="0"/>
              <a:t> com o </a:t>
            </a:r>
            <a:r>
              <a:rPr lang="en-US" baseline="0" dirty="0" err="1" smtClean="0"/>
              <a:t>ensino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bíblico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seremos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eternamente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felizes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820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Naquele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Jesus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voltar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dará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um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corpo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perfeito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nunca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envelhecerá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82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Quão</a:t>
            </a:r>
            <a:r>
              <a:rPr lang="en-US" dirty="0" smtClean="0"/>
              <a:t> </a:t>
            </a:r>
            <a:r>
              <a:rPr lang="en-US" dirty="0" err="1" smtClean="0"/>
              <a:t>longe</a:t>
            </a:r>
            <a:r>
              <a:rPr lang="en-US" dirty="0" smtClean="0"/>
              <a:t> </a:t>
            </a:r>
            <a:r>
              <a:rPr lang="en-US" dirty="0" err="1" smtClean="0"/>
              <a:t>você</a:t>
            </a:r>
            <a:r>
              <a:rPr lang="en-US" dirty="0" smtClean="0"/>
              <a:t> </a:t>
            </a:r>
            <a:r>
              <a:rPr lang="en-US" dirty="0" err="1" smtClean="0"/>
              <a:t>iria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ficar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bonito(a)?</a:t>
            </a:r>
          </a:p>
          <a:p>
            <a:r>
              <a:rPr lang="en-US" dirty="0" smtClean="0"/>
              <a:t>O </a:t>
            </a:r>
            <a:r>
              <a:rPr lang="en-US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você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capaz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fazer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melhorar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beleza</a:t>
            </a:r>
            <a:r>
              <a:rPr lang="en-US" baseline="0" dirty="0" smtClean="0"/>
              <a:t>?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atuais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nossa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sociedade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materialista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consumista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bonita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significa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corpo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sarado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um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palmo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rosto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harmonioso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proporcional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Preferivelmente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rugas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independente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idade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Custe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custar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70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Confie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nEle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busque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nEle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verdadeira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alegria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A </a:t>
            </a:r>
            <a:r>
              <a:rPr lang="en-US" baseline="0" dirty="0" err="1" smtClean="0"/>
              <a:t>beleza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oferece</a:t>
            </a:r>
            <a:r>
              <a:rPr lang="en-US" baseline="0" dirty="0" smtClean="0"/>
              <a:t>, é </a:t>
            </a:r>
            <a:r>
              <a:rPr lang="en-US" baseline="0" dirty="0" err="1" smtClean="0"/>
              <a:t>muito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pouco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Siga</a:t>
            </a:r>
            <a:r>
              <a:rPr lang="en-US" baseline="0" dirty="0" smtClean="0"/>
              <a:t> a Cristo. </a:t>
            </a:r>
            <a:r>
              <a:rPr lang="en-US" baseline="0" dirty="0" err="1" smtClean="0"/>
              <a:t>Ele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dará</a:t>
            </a:r>
            <a:r>
              <a:rPr lang="en-US" baseline="0" dirty="0" smtClean="0"/>
              <a:t> um </a:t>
            </a:r>
            <a:r>
              <a:rPr lang="en-US" baseline="0" dirty="0" err="1" smtClean="0"/>
              <a:t>corpo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perfeito</a:t>
            </a:r>
            <a:r>
              <a:rPr lang="en-US" baseline="0" dirty="0" smtClean="0"/>
              <a:t> para </a:t>
            </a:r>
            <a:r>
              <a:rPr lang="en-US" baseline="0" dirty="0" err="1" smtClean="0"/>
              <a:t>toda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eternidade</a:t>
            </a:r>
            <a:r>
              <a:rPr lang="en-US" baseline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82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Ela</a:t>
            </a:r>
            <a:r>
              <a:rPr lang="en-US" dirty="0" smtClean="0"/>
              <a:t> </a:t>
            </a:r>
            <a:r>
              <a:rPr lang="en-US" dirty="0" err="1" smtClean="0"/>
              <a:t>havia</a:t>
            </a:r>
            <a:r>
              <a:rPr lang="en-US" dirty="0" smtClean="0"/>
              <a:t> </a:t>
            </a:r>
            <a:r>
              <a:rPr lang="en-US" dirty="0" err="1" smtClean="0"/>
              <a:t>sido</a:t>
            </a:r>
            <a:r>
              <a:rPr lang="en-US" dirty="0" smtClean="0"/>
              <a:t> ex-</a:t>
            </a:r>
            <a:r>
              <a:rPr lang="en-US" dirty="0" err="1" smtClean="0"/>
              <a:t>dançarina</a:t>
            </a:r>
            <a:r>
              <a:rPr lang="en-US" dirty="0" smtClean="0"/>
              <a:t> do Latino.</a:t>
            </a:r>
          </a:p>
          <a:p>
            <a:r>
              <a:rPr lang="en-US" dirty="0" smtClean="0"/>
              <a:t>Para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dançarina</a:t>
            </a:r>
            <a:r>
              <a:rPr lang="en-US" dirty="0" smtClean="0"/>
              <a:t>, o </a:t>
            </a:r>
            <a:r>
              <a:rPr lang="en-US" dirty="0" err="1" smtClean="0"/>
              <a:t>corpo</a:t>
            </a:r>
            <a:r>
              <a:rPr lang="en-US" dirty="0" smtClean="0"/>
              <a:t> </a:t>
            </a:r>
            <a:r>
              <a:rPr lang="en-US" dirty="0" err="1" smtClean="0"/>
              <a:t>já</a:t>
            </a:r>
            <a:r>
              <a:rPr lang="en-US" dirty="0" smtClean="0"/>
              <a:t> </a:t>
            </a:r>
            <a:r>
              <a:rPr lang="en-US" dirty="0" err="1" smtClean="0"/>
              <a:t>deve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muito</a:t>
            </a:r>
            <a:r>
              <a:rPr lang="en-US" dirty="0" smtClean="0"/>
              <a:t> TOP</a:t>
            </a:r>
          </a:p>
          <a:p>
            <a:r>
              <a:rPr lang="en-US" dirty="0" err="1" smtClean="0"/>
              <a:t>Desde</a:t>
            </a:r>
            <a:r>
              <a:rPr lang="en-US" dirty="0" smtClean="0"/>
              <a:t> </a:t>
            </a:r>
            <a:r>
              <a:rPr lang="en-US" dirty="0" err="1" smtClean="0"/>
              <a:t>jovem</a:t>
            </a:r>
            <a:r>
              <a:rPr lang="en-US" dirty="0" smtClean="0"/>
              <a:t> </a:t>
            </a:r>
            <a:r>
              <a:rPr lang="en-US" dirty="0" err="1" smtClean="0"/>
              <a:t>valorizou</a:t>
            </a:r>
            <a:r>
              <a:rPr lang="en-US" dirty="0" smtClean="0"/>
              <a:t> a </a:t>
            </a:r>
            <a:r>
              <a:rPr lang="en-US" dirty="0" err="1" smtClean="0"/>
              <a:t>beleza</a:t>
            </a:r>
            <a:r>
              <a:rPr lang="en-US" dirty="0" smtClean="0"/>
              <a:t> e </a:t>
            </a:r>
            <a:r>
              <a:rPr lang="en-US" dirty="0" err="1" smtClean="0"/>
              <a:t>aprendeu</a:t>
            </a:r>
            <a:r>
              <a:rPr lang="en-US" dirty="0" smtClean="0"/>
              <a:t> a </a:t>
            </a:r>
            <a:r>
              <a:rPr lang="en-US" dirty="0" err="1" smtClean="0"/>
              <a:t>tirar</a:t>
            </a:r>
            <a:r>
              <a:rPr lang="en-US" dirty="0" smtClean="0"/>
              <a:t> </a:t>
            </a:r>
            <a:r>
              <a:rPr lang="en-US" dirty="0" err="1" smtClean="0"/>
              <a:t>vantagens</a:t>
            </a:r>
            <a:r>
              <a:rPr lang="en-US" dirty="0" smtClean="0"/>
              <a:t> </a:t>
            </a:r>
            <a:r>
              <a:rPr lang="en-US" dirty="0" err="1" smtClean="0"/>
              <a:t>dela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29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Acabou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saindo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foi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fazer</a:t>
            </a:r>
            <a:r>
              <a:rPr lang="en-US" baseline="0" dirty="0" smtClean="0"/>
              <a:t> um </a:t>
            </a:r>
            <a:r>
              <a:rPr lang="en-US" baseline="0" dirty="0" err="1" smtClean="0"/>
              <a:t>ensario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fotográfico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o Paparazzo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2012</a:t>
            </a:r>
          </a:p>
          <a:p>
            <a:r>
              <a:rPr lang="en-US" baseline="0" dirty="0" err="1" smtClean="0"/>
              <a:t>Também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posou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revista</a:t>
            </a:r>
            <a:r>
              <a:rPr lang="en-US" baseline="0" dirty="0" smtClean="0"/>
              <a:t> “Sexy”</a:t>
            </a:r>
          </a:p>
          <a:p>
            <a:r>
              <a:rPr lang="en-US" dirty="0" err="1" smtClean="0"/>
              <a:t>Participou</a:t>
            </a:r>
            <a:r>
              <a:rPr lang="en-US" dirty="0" smtClean="0"/>
              <a:t> do </a:t>
            </a:r>
            <a:r>
              <a:rPr lang="en-US" dirty="0" err="1" smtClean="0"/>
              <a:t>concurso</a:t>
            </a:r>
            <a:r>
              <a:rPr lang="en-US" dirty="0" smtClean="0"/>
              <a:t> Miss </a:t>
            </a:r>
            <a:r>
              <a:rPr lang="en-US" dirty="0" err="1" smtClean="0"/>
              <a:t>bumbum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ficou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segundo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lugar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nesse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mesmo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29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Foi</a:t>
            </a:r>
            <a:r>
              <a:rPr lang="en-US" dirty="0" smtClean="0"/>
              <a:t> </a:t>
            </a:r>
            <a:r>
              <a:rPr lang="en-US" dirty="0" err="1" smtClean="0"/>
              <a:t>considerada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das </a:t>
            </a:r>
            <a:r>
              <a:rPr lang="en-US" dirty="0" err="1" smtClean="0"/>
              <a:t>Musas</a:t>
            </a:r>
            <a:r>
              <a:rPr lang="en-US" dirty="0" smtClean="0"/>
              <a:t> das </a:t>
            </a:r>
            <a:r>
              <a:rPr lang="en-US" dirty="0" err="1" smtClean="0"/>
              <a:t>Olimpíadas</a:t>
            </a:r>
            <a:r>
              <a:rPr lang="en-US" dirty="0" smtClean="0"/>
              <a:t> 2012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Londres</a:t>
            </a:r>
            <a:r>
              <a:rPr lang="en-US" dirty="0" smtClean="0"/>
              <a:t>, com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beleza</a:t>
            </a:r>
            <a:r>
              <a:rPr lang="en-US" dirty="0" smtClean="0"/>
              <a:t> </a:t>
            </a:r>
            <a:r>
              <a:rPr lang="en-US" dirty="0" err="1" smtClean="0"/>
              <a:t>considerada</a:t>
            </a:r>
            <a:r>
              <a:rPr lang="en-US" dirty="0" smtClean="0"/>
              <a:t> pela </a:t>
            </a:r>
            <a:r>
              <a:rPr lang="en-US" dirty="0" err="1" smtClean="0"/>
              <a:t>crítica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exuberante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Tanto</a:t>
            </a:r>
            <a:r>
              <a:rPr lang="en-US" dirty="0" smtClean="0"/>
              <a:t> 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rosto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corpo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sempre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forma </a:t>
            </a:r>
            <a:r>
              <a:rPr lang="en-US" baseline="0" dirty="0" err="1" smtClean="0"/>
              <a:t>seguindo</a:t>
            </a:r>
            <a:r>
              <a:rPr lang="en-US" baseline="0" dirty="0" smtClean="0"/>
              <a:t> as </a:t>
            </a:r>
            <a:r>
              <a:rPr lang="en-US" baseline="0" dirty="0" err="1" smtClean="0"/>
              <a:t>regras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beleza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9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Participou</a:t>
            </a:r>
            <a:r>
              <a:rPr lang="en-US" dirty="0" smtClean="0"/>
              <a:t> do show “A </a:t>
            </a:r>
            <a:r>
              <a:rPr lang="en-US" dirty="0" err="1" smtClean="0"/>
              <a:t>Fazenda</a:t>
            </a:r>
            <a:r>
              <a:rPr lang="en-US" dirty="0" smtClean="0"/>
              <a:t>” </a:t>
            </a:r>
            <a:r>
              <a:rPr lang="en-US" dirty="0" err="1" smtClean="0"/>
              <a:t>exibindo</a:t>
            </a:r>
            <a:r>
              <a:rPr lang="en-US" dirty="0" smtClean="0"/>
              <a:t> a </a:t>
            </a:r>
            <a:r>
              <a:rPr lang="en-US" dirty="0" err="1" smtClean="0"/>
              <a:t>beleza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ela</a:t>
            </a:r>
            <a:r>
              <a:rPr lang="en-US" dirty="0" smtClean="0"/>
              <a:t> </a:t>
            </a:r>
            <a:r>
              <a:rPr lang="en-US" dirty="0" err="1" smtClean="0"/>
              <a:t>tinha</a:t>
            </a:r>
            <a:r>
              <a:rPr lang="en-US" dirty="0" smtClean="0"/>
              <a:t> a </a:t>
            </a:r>
            <a:r>
              <a:rPr lang="en-US" dirty="0" err="1" smtClean="0"/>
              <a:t>todo</a:t>
            </a:r>
            <a:r>
              <a:rPr lang="en-US" dirty="0" smtClean="0"/>
              <a:t> </a:t>
            </a:r>
            <a:r>
              <a:rPr lang="en-US" dirty="0" err="1" smtClean="0"/>
              <a:t>país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definida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o </a:t>
            </a:r>
            <a:r>
              <a:rPr lang="en-US" dirty="0" err="1" smtClean="0"/>
              <a:t>padrão</a:t>
            </a:r>
            <a:r>
              <a:rPr lang="en-US" dirty="0" smtClean="0"/>
              <a:t> de </a:t>
            </a:r>
            <a:r>
              <a:rPr lang="en-US" dirty="0" err="1" smtClean="0"/>
              <a:t>beleza</a:t>
            </a:r>
            <a:r>
              <a:rPr lang="en-US" dirty="0" smtClean="0"/>
              <a:t>, para </a:t>
            </a:r>
            <a:r>
              <a:rPr lang="en-US" dirty="0" err="1" smtClean="0"/>
              <a:t>muitas</a:t>
            </a:r>
            <a:r>
              <a:rPr lang="en-US" dirty="0" smtClean="0"/>
              <a:t> </a:t>
            </a:r>
            <a:r>
              <a:rPr lang="en-US" dirty="0" err="1" smtClean="0"/>
              <a:t>pessoas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Segura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aí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história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dela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voltar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ela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40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seria</a:t>
            </a:r>
            <a:r>
              <a:rPr lang="en-US" dirty="0" smtClean="0"/>
              <a:t> </a:t>
            </a:r>
            <a:r>
              <a:rPr lang="en-US" dirty="0" err="1" smtClean="0"/>
              <a:t>melhor</a:t>
            </a:r>
            <a:r>
              <a:rPr lang="en-US" dirty="0" smtClean="0"/>
              <a:t> </a:t>
            </a:r>
            <a:r>
              <a:rPr lang="en-US" dirty="0" err="1" smtClean="0"/>
              <a:t>perguntar</a:t>
            </a:r>
            <a:r>
              <a:rPr lang="en-US" dirty="0" smtClean="0"/>
              <a:t>, </a:t>
            </a:r>
            <a:r>
              <a:rPr lang="en-US" dirty="0" err="1" smtClean="0"/>
              <a:t>será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existe</a:t>
            </a:r>
            <a:r>
              <a:rPr lang="en-US" dirty="0" smtClean="0"/>
              <a:t> um </a:t>
            </a:r>
            <a:r>
              <a:rPr lang="en-US" dirty="0" err="1" smtClean="0"/>
              <a:t>único</a:t>
            </a:r>
            <a:r>
              <a:rPr lang="en-US" dirty="0" smtClean="0"/>
              <a:t> </a:t>
            </a:r>
            <a:r>
              <a:rPr lang="en-US" dirty="0" err="1" smtClean="0"/>
              <a:t>tipo</a:t>
            </a:r>
            <a:r>
              <a:rPr lang="en-US" dirty="0" smtClean="0"/>
              <a:t> de </a:t>
            </a:r>
            <a:r>
              <a:rPr lang="en-US" dirty="0" err="1" smtClean="0"/>
              <a:t>beleza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Será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todas</a:t>
            </a:r>
            <a:r>
              <a:rPr lang="en-US" dirty="0" smtClean="0"/>
              <a:t> as </a:t>
            </a:r>
            <a:r>
              <a:rPr lang="en-US" dirty="0" err="1" smtClean="0"/>
              <a:t>mulheres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também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homens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devem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correr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atrás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manequim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perfeito</a:t>
            </a:r>
            <a:r>
              <a:rPr lang="en-US" baseline="0" dirty="0" smtClean="0"/>
              <a:t>, para </a:t>
            </a:r>
            <a:r>
              <a:rPr lang="en-US" baseline="0" dirty="0" err="1" smtClean="0"/>
              <a:t>serem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felizes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hoje</a:t>
            </a:r>
            <a:r>
              <a:rPr lang="en-US" baseline="0" dirty="0" smtClean="0"/>
              <a:t>?</a:t>
            </a:r>
          </a:p>
          <a:p>
            <a:r>
              <a:rPr lang="en-US" baseline="0" dirty="0" err="1" smtClean="0"/>
              <a:t>Qual</a:t>
            </a:r>
            <a:r>
              <a:rPr lang="en-US" baseline="0" dirty="0" smtClean="0"/>
              <a:t> é o </a:t>
            </a:r>
            <a:r>
              <a:rPr lang="en-US" baseline="0" dirty="0" err="1" smtClean="0"/>
              <a:t>padrão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beleza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84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Durante a história</a:t>
            </a:r>
            <a:r>
              <a:rPr lang="pt-BR" baseline="0" dirty="0" smtClean="0"/>
              <a:t> da humanidade, a beleza SEMPRE mudou seu conceito.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541F6-16CD-924A-83CA-4523F28696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0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583E-E5DE-9B42-86CA-8960AAC42704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4B22-0917-5547-833A-2C5A17E8551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56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583E-E5DE-9B42-86CA-8960AAC42704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4B22-0917-5547-833A-2C5A17E8551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64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583E-E5DE-9B42-86CA-8960AAC42704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4B22-0917-5547-833A-2C5A17E8551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1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583E-E5DE-9B42-86CA-8960AAC42704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4B22-0917-5547-833A-2C5A17E8551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4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583E-E5DE-9B42-86CA-8960AAC42704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4B22-0917-5547-833A-2C5A17E8551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9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583E-E5DE-9B42-86CA-8960AAC42704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4B22-0917-5547-833A-2C5A17E8551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64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583E-E5DE-9B42-86CA-8960AAC42704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4B22-0917-5547-833A-2C5A17E8551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64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583E-E5DE-9B42-86CA-8960AAC42704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4B22-0917-5547-833A-2C5A17E8551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583E-E5DE-9B42-86CA-8960AAC42704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4B22-0917-5547-833A-2C5A17E8551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43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583E-E5DE-9B42-86CA-8960AAC42704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4B22-0917-5547-833A-2C5A17E8551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55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583E-E5DE-9B42-86CA-8960AAC42704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4B22-0917-5547-833A-2C5A17E8551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74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4583E-E5DE-9B42-86CA-8960AAC42704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14B22-0917-5547-833A-2C5A17E8551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cuments\CAPELAS%202015\defeito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387119"/>
            <a:ext cx="8445624" cy="2218058"/>
          </a:xfrm>
        </p:spPr>
        <p:txBody>
          <a:bodyPr>
            <a:noAutofit/>
          </a:bodyPr>
          <a:lstStyle/>
          <a:p>
            <a:pPr algn="r"/>
            <a:r>
              <a:rPr lang="en-US" sz="6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Defeito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De </a:t>
            </a:r>
            <a:r>
              <a:rPr lang="en-US" sz="6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Fábrica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?</a:t>
            </a:r>
          </a:p>
          <a:p>
            <a:pPr algn="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Pastoral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Estudantil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APV </a:t>
            </a:r>
          </a:p>
          <a:p>
            <a:pPr algn="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Pr.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Acílio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Garcia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48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Tela 2015-01-08 às 16.18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03" y="0"/>
            <a:ext cx="935469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1810" y="61198"/>
            <a:ext cx="24427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FF"/>
                </a:solidFill>
              </a:rPr>
              <a:t>1920’s</a:t>
            </a:r>
            <a:endParaRPr lang="en-US" sz="6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17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Tela 2015-01-08 às 16.21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33"/>
            <a:ext cx="9144000" cy="6865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74335" y="61198"/>
            <a:ext cx="24427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FF"/>
                </a:solidFill>
              </a:rPr>
              <a:t>1950’s</a:t>
            </a:r>
            <a:endParaRPr lang="en-US" sz="6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48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tura de Tela 2015-01-08 às 16.24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48" y="0"/>
            <a:ext cx="9295696" cy="6845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65035" y="61198"/>
            <a:ext cx="24427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1950’s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919554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Tela 2015-01-08 às 16.26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1810" y="61198"/>
            <a:ext cx="24427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000000"/>
                </a:solidFill>
              </a:rPr>
              <a:t>1970’s</a:t>
            </a:r>
            <a:endParaRPr lang="en-US" sz="6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731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8525" y="61198"/>
            <a:ext cx="24427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FF"/>
                </a:solidFill>
              </a:rPr>
              <a:t>1980’s</a:t>
            </a:r>
            <a:endParaRPr lang="en-US" sz="6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57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75422" y="61198"/>
            <a:ext cx="24427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FF"/>
                </a:solidFill>
              </a:rPr>
              <a:t>1990’s</a:t>
            </a:r>
            <a:endParaRPr lang="en-US" sz="6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627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86353" y="61198"/>
            <a:ext cx="24427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000000"/>
                </a:solidFill>
              </a:rPr>
              <a:t>1990’s</a:t>
            </a:r>
            <a:endParaRPr lang="en-US" sz="6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8036" y="137691"/>
            <a:ext cx="24427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000000"/>
                </a:solidFill>
              </a:rPr>
              <a:t>2000’s</a:t>
            </a:r>
            <a:endParaRPr lang="en-US" sz="6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02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84706" y="1178062"/>
            <a:ext cx="24427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FF"/>
                </a:solidFill>
              </a:rPr>
              <a:t>2000’s</a:t>
            </a:r>
            <a:endParaRPr lang="en-US" sz="6600" dirty="0">
              <a:solidFill>
                <a:srgbClr val="FFFFFF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777706" y="1897811"/>
            <a:ext cx="1380226" cy="621102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effectLst>
            <a:outerShdw blurRad="7493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3660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186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5526" y="611975"/>
            <a:ext cx="5412478" cy="5055198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“A </a:t>
            </a:r>
            <a:r>
              <a:rPr lang="en-US" sz="4400" dirty="0" err="1" smtClean="0">
                <a:solidFill>
                  <a:schemeClr val="bg1"/>
                </a:solidFill>
              </a:rPr>
              <a:t>beleza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é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enganosa</a:t>
            </a:r>
            <a:r>
              <a:rPr lang="en-US" sz="4400" dirty="0" smtClean="0">
                <a:solidFill>
                  <a:schemeClr val="bg1"/>
                </a:solidFill>
              </a:rPr>
              <a:t>,</a:t>
            </a:r>
          </a:p>
          <a:p>
            <a:pPr marL="0" indent="0" algn="r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e a </a:t>
            </a:r>
            <a:r>
              <a:rPr lang="en-US" sz="4400" dirty="0" err="1" smtClean="0">
                <a:solidFill>
                  <a:schemeClr val="bg1"/>
                </a:solidFill>
              </a:rPr>
              <a:t>formosura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é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passageira</a:t>
            </a:r>
            <a:r>
              <a:rPr lang="en-US" sz="4400" dirty="0" smtClean="0">
                <a:solidFill>
                  <a:schemeClr val="bg1"/>
                </a:solidFill>
              </a:rPr>
              <a:t>;</a:t>
            </a:r>
          </a:p>
          <a:p>
            <a:pPr marL="0" indent="0" algn="r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mas a </a:t>
            </a:r>
            <a:r>
              <a:rPr lang="en-US" sz="4400" dirty="0" err="1" smtClean="0">
                <a:solidFill>
                  <a:schemeClr val="bg1"/>
                </a:solidFill>
              </a:rPr>
              <a:t>mulher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que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teme</a:t>
            </a:r>
            <a:r>
              <a:rPr lang="en-US" sz="4400" dirty="0" smtClean="0">
                <a:solidFill>
                  <a:schemeClr val="bg1"/>
                </a:solidFill>
              </a:rPr>
              <a:t> o </a:t>
            </a:r>
            <a:r>
              <a:rPr lang="en-US" sz="4400" dirty="0" err="1" smtClean="0">
                <a:solidFill>
                  <a:schemeClr val="bg1"/>
                </a:solidFill>
              </a:rPr>
              <a:t>Senhor</a:t>
            </a:r>
            <a:endParaRPr lang="en-US" sz="4400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US" sz="4400" dirty="0" err="1" smtClean="0">
                <a:solidFill>
                  <a:schemeClr val="bg1"/>
                </a:solidFill>
              </a:rPr>
              <a:t>será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elogiada</a:t>
            </a:r>
            <a:r>
              <a:rPr lang="en-US" sz="4400" dirty="0" smtClean="0">
                <a:solidFill>
                  <a:schemeClr val="bg1"/>
                </a:solidFill>
              </a:rPr>
              <a:t>.”</a:t>
            </a:r>
          </a:p>
          <a:p>
            <a:pPr marL="0" indent="0" algn="r">
              <a:buNone/>
            </a:pPr>
            <a:r>
              <a:rPr lang="en-US" sz="3600" dirty="0" err="1" smtClean="0">
                <a:solidFill>
                  <a:schemeClr val="bg1"/>
                </a:solidFill>
              </a:rPr>
              <a:t>Provérbios</a:t>
            </a:r>
            <a:r>
              <a:rPr lang="en-US" sz="3600" dirty="0" smtClean="0">
                <a:solidFill>
                  <a:schemeClr val="bg1"/>
                </a:solidFill>
              </a:rPr>
              <a:t> 31:30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842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orexia-sour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0"/>
            <a:ext cx="5064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32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eira-knightl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59" y="0"/>
            <a:ext cx="522846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501" y="2172528"/>
            <a:ext cx="38487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Keira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</a:rPr>
              <a:t>Knightley</a:t>
            </a:r>
          </a:p>
          <a:p>
            <a:r>
              <a:rPr lang="en-US" sz="4000" b="1" dirty="0" err="1" smtClean="0">
                <a:solidFill>
                  <a:schemeClr val="bg1"/>
                </a:solidFill>
              </a:rPr>
              <a:t>modelo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francesa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224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246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claiming-beauty-mona-lisa-5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4" y="1306882"/>
            <a:ext cx="8927292" cy="42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05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"/>
            <a:ext cx="9144000" cy="6858000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933334" y="221810"/>
            <a:ext cx="67304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 smtClean="0">
                <a:solidFill>
                  <a:srgbClr val="FFFFFF"/>
                </a:solidFill>
              </a:rPr>
              <a:t>Andressa</a:t>
            </a:r>
            <a:r>
              <a:rPr lang="en-US" sz="8000" dirty="0" smtClean="0">
                <a:solidFill>
                  <a:srgbClr val="FFFFFF"/>
                </a:solidFill>
              </a:rPr>
              <a:t> </a:t>
            </a:r>
            <a:r>
              <a:rPr lang="en-US" sz="8000" dirty="0" err="1" smtClean="0">
                <a:solidFill>
                  <a:srgbClr val="FFFFFF"/>
                </a:solidFill>
              </a:rPr>
              <a:t>Urach</a:t>
            </a:r>
            <a:endParaRPr lang="en-US" sz="8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16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87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814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irurgi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8838"/>
            <a:ext cx="9144000" cy="513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6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397" y="616645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1 Pedro 3:3-4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908" y="2043891"/>
            <a:ext cx="8229600" cy="45259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“O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vosso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adorno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não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seja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o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enfeite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exterior,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como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as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tranças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dos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cabelos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, o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uso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de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jóias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de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ouro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,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ou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o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luxo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dos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vestidos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, mas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seja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o do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íntimo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do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coração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, no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incorruptível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traje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de um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espírito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manso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e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tranqüilo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,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que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és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,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para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que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000" dirty="0" err="1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permaneçam</a:t>
            </a:r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as </a:t>
            </a:r>
            <a:r>
              <a:rPr lang="en-US" sz="4000" dirty="0" err="1" smtClean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coisas</a:t>
            </a:r>
            <a:r>
              <a:rPr lang="en-US" sz="4000" dirty="0" smtClean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”</a:t>
            </a:r>
            <a:endParaRPr lang="en-US" sz="4000" dirty="0"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5188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397" y="11630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1 </a:t>
            </a:r>
            <a:r>
              <a:rPr lang="en-US" dirty="0" err="1" smtClean="0">
                <a:solidFill>
                  <a:schemeClr val="bg1"/>
                </a:solidFill>
              </a:rPr>
              <a:t>Coríntios</a:t>
            </a:r>
            <a:r>
              <a:rPr lang="en-US" dirty="0" smtClean="0">
                <a:solidFill>
                  <a:schemeClr val="bg1"/>
                </a:solidFill>
              </a:rPr>
              <a:t> 15:52-53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908" y="2043891"/>
            <a:ext cx="8229600" cy="45259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</a:t>
            </a:r>
            <a:r>
              <a:rPr lang="pt-BR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num momento, num abrir e fechar de olhos, ao som da última trombeta. Pois a trombeta soará, os mortos ressuscitarão incorruptíveis e nós seremos </a:t>
            </a:r>
            <a:r>
              <a:rPr lang="pt-BR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transformados...</a:t>
            </a:r>
            <a:endParaRPr lang="pt-BR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8642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7141" y="25187"/>
            <a:ext cx="10258282" cy="683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23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397" y="11630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1 </a:t>
            </a:r>
            <a:r>
              <a:rPr lang="en-US" dirty="0" err="1" smtClean="0">
                <a:solidFill>
                  <a:schemeClr val="bg1"/>
                </a:solidFill>
              </a:rPr>
              <a:t>Coríntios</a:t>
            </a:r>
            <a:r>
              <a:rPr lang="en-US" dirty="0" smtClean="0">
                <a:solidFill>
                  <a:schemeClr val="bg1"/>
                </a:solidFill>
              </a:rPr>
              <a:t> 15:52-53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908" y="1888614"/>
            <a:ext cx="8229600" cy="45259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 </a:t>
            </a:r>
            <a:r>
              <a:rPr lang="pt-BR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Porque os nossos corpos terrenos, os que temos agora e que são mortais, precisam ser transformados em corpos celestiais, que não podem perecer, mas viverão para todo o sempre</a:t>
            </a:r>
            <a:r>
              <a:rPr lang="pt-BR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.”</a:t>
            </a:r>
            <a:endParaRPr lang="pt-BR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8208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6533"/>
          <a:stretch/>
        </p:blipFill>
        <p:spPr>
          <a:xfrm>
            <a:off x="-5056" y="1545249"/>
            <a:ext cx="9149056" cy="53127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3334" y="221810"/>
            <a:ext cx="67304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 smtClean="0">
                <a:solidFill>
                  <a:srgbClr val="FFFFFF"/>
                </a:solidFill>
              </a:rPr>
              <a:t>Andressa</a:t>
            </a:r>
            <a:r>
              <a:rPr lang="en-US" sz="8000" dirty="0" smtClean="0">
                <a:solidFill>
                  <a:srgbClr val="FFFFFF"/>
                </a:solidFill>
              </a:rPr>
              <a:t> </a:t>
            </a:r>
            <a:r>
              <a:rPr lang="en-US" sz="8000" dirty="0" err="1" smtClean="0">
                <a:solidFill>
                  <a:srgbClr val="FFFFFF"/>
                </a:solidFill>
              </a:rPr>
              <a:t>Urach</a:t>
            </a:r>
            <a:endParaRPr lang="en-US" sz="8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33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5-01-08 às 15.58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65100"/>
            <a:ext cx="84836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82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Tela 2015-01-08 às 16.01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6" y="565149"/>
            <a:ext cx="7332108" cy="571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0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100"/>
            <a:ext cx="9144000" cy="6266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8375"/>
            <a:ext cx="1884516" cy="22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63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8220" y="1545250"/>
            <a:ext cx="52897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FFFF"/>
                </a:solidFill>
              </a:rPr>
              <a:t>Qual</a:t>
            </a:r>
            <a:r>
              <a:rPr lang="en-US" sz="6000" b="1" dirty="0" smtClean="0">
                <a:solidFill>
                  <a:srgbClr val="FFFFFF"/>
                </a:solidFill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</a:rPr>
              <a:t>é</a:t>
            </a:r>
            <a:r>
              <a:rPr lang="en-US" sz="6000" b="1" dirty="0" smtClean="0">
                <a:solidFill>
                  <a:srgbClr val="FFFFFF"/>
                </a:solidFill>
              </a:rPr>
              <a:t> o </a:t>
            </a:r>
            <a:r>
              <a:rPr lang="en-US" sz="6000" b="1" dirty="0" err="1" smtClean="0">
                <a:solidFill>
                  <a:srgbClr val="FFFFFF"/>
                </a:solidFill>
              </a:rPr>
              <a:t>padrão</a:t>
            </a:r>
            <a:r>
              <a:rPr lang="en-US" sz="6000" b="1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6000" b="1" dirty="0" smtClean="0">
                <a:solidFill>
                  <a:srgbClr val="FFFFFF"/>
                </a:solidFill>
              </a:rPr>
              <a:t>de </a:t>
            </a:r>
            <a:r>
              <a:rPr lang="en-US" sz="6000" b="1" dirty="0" err="1" smtClean="0">
                <a:solidFill>
                  <a:srgbClr val="FFFFFF"/>
                </a:solidFill>
              </a:rPr>
              <a:t>beleza</a:t>
            </a:r>
            <a:r>
              <a:rPr lang="en-US" sz="6000" b="1" dirty="0" smtClean="0">
                <a:solidFill>
                  <a:srgbClr val="FFFFFF"/>
                </a:solidFill>
              </a:rPr>
              <a:t>?</a:t>
            </a:r>
            <a:endParaRPr lang="en-US" sz="6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772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929" y="4635748"/>
            <a:ext cx="4198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</a:rPr>
              <a:t>Como </a:t>
            </a:r>
            <a:r>
              <a:rPr lang="en-US" sz="4800" dirty="0" err="1" smtClean="0">
                <a:solidFill>
                  <a:srgbClr val="FFFFFF"/>
                </a:solidFill>
              </a:rPr>
              <a:t>foi</a:t>
            </a:r>
            <a:r>
              <a:rPr lang="en-US" sz="4800" dirty="0" smtClean="0">
                <a:solidFill>
                  <a:srgbClr val="FFFFFF"/>
                </a:solidFill>
              </a:rPr>
              <a:t> </a:t>
            </a:r>
            <a:r>
              <a:rPr lang="en-US" sz="4800" dirty="0" err="1" smtClean="0">
                <a:solidFill>
                  <a:srgbClr val="FFFFFF"/>
                </a:solidFill>
              </a:rPr>
              <a:t>que</a:t>
            </a:r>
            <a:r>
              <a:rPr lang="en-US" sz="4800" dirty="0" smtClean="0">
                <a:solidFill>
                  <a:srgbClr val="FFFFFF"/>
                </a:solidFill>
              </a:rPr>
              <a:t> </a:t>
            </a:r>
            <a:r>
              <a:rPr lang="en-US" sz="4800" dirty="0" err="1" smtClean="0">
                <a:solidFill>
                  <a:srgbClr val="FFFFFF"/>
                </a:solidFill>
              </a:rPr>
              <a:t>saímos</a:t>
            </a:r>
            <a:r>
              <a:rPr lang="en-US" sz="4800" dirty="0" smtClean="0">
                <a:solidFill>
                  <a:srgbClr val="FFFFFF"/>
                </a:solidFill>
              </a:rPr>
              <a:t> disso…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4829" y="4623421"/>
            <a:ext cx="4198933" cy="1569660"/>
          </a:xfrm>
          <a:prstGeom prst="rect">
            <a:avLst/>
          </a:prstGeom>
          <a:solidFill>
            <a:schemeClr val="bg1">
              <a:lumMod val="65000"/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…e </a:t>
            </a:r>
            <a:r>
              <a:rPr lang="en-US" sz="4800" dirty="0" err="1" smtClean="0"/>
              <a:t>chegamos</a:t>
            </a:r>
            <a:r>
              <a:rPr lang="en-US" sz="4800" dirty="0" smtClean="0"/>
              <a:t> </a:t>
            </a:r>
            <a:r>
              <a:rPr lang="en-US" sz="4800" dirty="0" err="1" smtClean="0"/>
              <a:t>nisso</a:t>
            </a:r>
            <a:r>
              <a:rPr lang="en-US" sz="4800" dirty="0" smtClean="0"/>
              <a:t>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66670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1415</Words>
  <Application>Microsoft Office PowerPoint</Application>
  <PresentationFormat>Apresentação na tela (4:3)</PresentationFormat>
  <Paragraphs>149</Paragraphs>
  <Slides>30</Slides>
  <Notes>30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6" baseType="lpstr">
      <vt:lpstr>Arial</vt:lpstr>
      <vt:lpstr>Berlin Sans FB Demi</vt:lpstr>
      <vt:lpstr>Calibri</vt:lpstr>
      <vt:lpstr>Trebuchet MS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1 Pedro 3:3-4</vt:lpstr>
      <vt:lpstr>1 Coríntios 15:52-53</vt:lpstr>
      <vt:lpstr>1 Coríntios 15:52-53</vt:lpstr>
    </vt:vector>
  </TitlesOfParts>
  <Company>IASD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PE2015-C17-HIDROGEL</dc:title>
  <dc:subject>PASTOR DE ESCOLA</dc:subject>
  <dc:creator>Pr. MARCELO AUGUSTO DE CARVALHO; Acilio Alves</dc:creator>
  <cp:keywords>www.4tons.com</cp:keywords>
  <dc:description>COMÉRCIO PROIBIDO. USO PESSOAL</dc:description>
  <cp:lastModifiedBy>pr. marcelo carvalho</cp:lastModifiedBy>
  <cp:revision>43</cp:revision>
  <dcterms:created xsi:type="dcterms:W3CDTF">2015-01-08T16:53:47Z</dcterms:created>
  <dcterms:modified xsi:type="dcterms:W3CDTF">2015-02-18T14:55:10Z</dcterms:modified>
  <cp:category>CAPELAS 2015</cp:category>
</cp:coreProperties>
</file>