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8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51" autoAdjust="0"/>
  </p:normalViewPr>
  <p:slideViewPr>
    <p:cSldViewPr snapToGrid="0" snapToObjects="1">
      <p:cViewPr varScale="1">
        <p:scale>
          <a:sx n="61" d="100"/>
          <a:sy n="61" d="100"/>
        </p:scale>
        <p:origin x="9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D44-3115-CB49-B6A9-F7180A690BB1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1901C-68C2-DF4F-82A0-608FB43D69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pPr algn="ctr"/>
            <a:endParaRPr lang="pt-BR" b="1" dirty="0" smtClean="0">
              <a:solidFill>
                <a:srgbClr val="FF0000"/>
              </a:solidFill>
            </a:endParaRPr>
          </a:p>
          <a:p>
            <a:pPr algn="l"/>
            <a:endParaRPr lang="pt-BR" dirty="0" smtClean="0"/>
          </a:p>
          <a:p>
            <a:pPr algn="l"/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Chega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sacanagem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en-US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Uma </a:t>
            </a:r>
            <a:r>
              <a:rPr lang="en-US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conversa</a:t>
            </a:r>
            <a:r>
              <a:rPr lang="en-US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franca </a:t>
            </a:r>
            <a:r>
              <a:rPr lang="en-US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sobre</a:t>
            </a:r>
            <a:r>
              <a:rPr lang="en-US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pornografia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17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psicólogo</a:t>
            </a:r>
            <a:r>
              <a:rPr lang="en-US" dirty="0" smtClean="0"/>
              <a:t>,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observar</a:t>
            </a:r>
            <a:r>
              <a:rPr lang="en-US" dirty="0" smtClean="0"/>
              <a:t> o </a:t>
            </a:r>
            <a:r>
              <a:rPr lang="en-US" dirty="0" err="1" smtClean="0"/>
              <a:t>comportamento</a:t>
            </a:r>
            <a:r>
              <a:rPr lang="en-US" dirty="0" smtClean="0"/>
              <a:t> </a:t>
            </a:r>
            <a:r>
              <a:rPr lang="en-US" dirty="0" err="1" smtClean="0"/>
              <a:t>humano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carreira</a:t>
            </a:r>
            <a:r>
              <a:rPr lang="en-US" dirty="0" smtClean="0"/>
              <a:t>, </a:t>
            </a:r>
            <a:r>
              <a:rPr lang="en-US" dirty="0" err="1" smtClean="0"/>
              <a:t>percebeu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pornografia</a:t>
            </a:r>
            <a:r>
              <a:rPr lang="en-US" dirty="0" smtClean="0"/>
              <a:t> </a:t>
            </a:r>
            <a:r>
              <a:rPr lang="en-US" dirty="0" err="1" smtClean="0"/>
              <a:t>boicota</a:t>
            </a:r>
            <a:r>
              <a:rPr lang="en-US" dirty="0" smtClean="0"/>
              <a:t> o </a:t>
            </a:r>
            <a:r>
              <a:rPr lang="en-US" dirty="0" err="1" smtClean="0"/>
              <a:t>funcionamento</a:t>
            </a:r>
            <a:r>
              <a:rPr lang="en-US" dirty="0" smtClean="0"/>
              <a:t> </a:t>
            </a:r>
            <a:r>
              <a:rPr lang="en-US" dirty="0" err="1" smtClean="0"/>
              <a:t>saudável</a:t>
            </a:r>
            <a:r>
              <a:rPr lang="en-US" dirty="0" smtClean="0"/>
              <a:t> da </a:t>
            </a:r>
            <a:r>
              <a:rPr lang="en-US" dirty="0" err="1" smtClean="0"/>
              <a:t>sexualidade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substituindo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necessidade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intimidade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vício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solitário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0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livro</a:t>
            </a:r>
            <a:r>
              <a:rPr lang="en-US" dirty="0" smtClean="0"/>
              <a:t> </a:t>
            </a:r>
            <a:r>
              <a:rPr lang="en-US" dirty="0" err="1" smtClean="0"/>
              <a:t>defende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ideia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cérebro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masculino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construido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intimidade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física</a:t>
            </a:r>
            <a:r>
              <a:rPr lang="en-US" baseline="0" dirty="0" smtClean="0"/>
              <a:t>. Deus fez o </a:t>
            </a:r>
            <a:r>
              <a:rPr lang="en-US" baseline="0" dirty="0" err="1" smtClean="0"/>
              <a:t>homem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assim</a:t>
            </a:r>
            <a:r>
              <a:rPr lang="en-US" baseline="0" dirty="0" smtClean="0"/>
              <a:t>, mas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impulso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direcionado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Deus </a:t>
            </a:r>
            <a:r>
              <a:rPr lang="en-US" baseline="0" dirty="0" err="1" smtClean="0"/>
              <a:t>instituiu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Começando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Desejo</a:t>
            </a:r>
            <a:r>
              <a:rPr lang="en-US" dirty="0" smtClean="0"/>
              <a:t>, o </a:t>
            </a:r>
            <a:r>
              <a:rPr lang="en-US" dirty="0" err="1" smtClean="0"/>
              <a:t>círculo</a:t>
            </a:r>
            <a:r>
              <a:rPr lang="en-US" dirty="0" smtClean="0"/>
              <a:t> </a:t>
            </a:r>
            <a:r>
              <a:rPr lang="en-US" dirty="0" err="1" smtClean="0"/>
              <a:t>vicioso</a:t>
            </a:r>
            <a:r>
              <a:rPr lang="en-US" dirty="0" smtClean="0"/>
              <a:t> se </a:t>
            </a:r>
            <a:r>
              <a:rPr lang="en-US" dirty="0" err="1" smtClean="0"/>
              <a:t>repete</a:t>
            </a:r>
            <a:r>
              <a:rPr lang="en-US" dirty="0" smtClean="0"/>
              <a:t>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vezes</a:t>
            </a:r>
            <a:r>
              <a:rPr lang="en-US" dirty="0" smtClean="0"/>
              <a:t> </a:t>
            </a:r>
            <a:r>
              <a:rPr lang="en-US" dirty="0" err="1" smtClean="0"/>
              <a:t>nesse</a:t>
            </a:r>
            <a:r>
              <a:rPr lang="en-US" dirty="0" smtClean="0"/>
              <a:t> </a:t>
            </a:r>
            <a:r>
              <a:rPr lang="en-US" dirty="0" err="1" smtClean="0"/>
              <a:t>vício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39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pornografia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tem </a:t>
            </a:r>
            <a:r>
              <a:rPr lang="en-US" dirty="0" err="1" smtClean="0"/>
              <a:t>consequências</a:t>
            </a:r>
            <a:r>
              <a:rPr lang="en-US" dirty="0" smtClean="0"/>
              <a:t> </a:t>
            </a:r>
            <a:r>
              <a:rPr lang="en-US" dirty="0" err="1" smtClean="0"/>
              <a:t>sociais</a:t>
            </a:r>
            <a:r>
              <a:rPr lang="en-US" dirty="0" smtClean="0"/>
              <a:t>, </a:t>
            </a:r>
            <a:r>
              <a:rPr lang="en-US" dirty="0" err="1" smtClean="0"/>
              <a:t>levando</a:t>
            </a:r>
            <a:r>
              <a:rPr lang="en-US" dirty="0" smtClean="0"/>
              <a:t> </a:t>
            </a:r>
            <a:r>
              <a:rPr lang="en-US" dirty="0" err="1" smtClean="0"/>
              <a:t>alguns</a:t>
            </a:r>
            <a:r>
              <a:rPr lang="en-US" dirty="0" smtClean="0"/>
              <a:t> a </a:t>
            </a:r>
            <a:r>
              <a:rPr lang="en-US" dirty="0" err="1" smtClean="0"/>
              <a:t>cometerem</a:t>
            </a:r>
            <a:r>
              <a:rPr lang="en-US" dirty="0" smtClean="0"/>
              <a:t> crimes </a:t>
            </a:r>
            <a:r>
              <a:rPr lang="en-US" dirty="0" err="1" smtClean="0"/>
              <a:t>horríveis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06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pessoa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assiste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baixa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material, </a:t>
            </a:r>
            <a:r>
              <a:rPr lang="en-US" dirty="0" err="1" smtClean="0"/>
              <a:t>acaba</a:t>
            </a:r>
            <a:r>
              <a:rPr lang="en-US" dirty="0" smtClean="0"/>
              <a:t> se </a:t>
            </a:r>
            <a:r>
              <a:rPr lang="en-US" dirty="0" err="1" smtClean="0"/>
              <a:t>tornando</a:t>
            </a:r>
            <a:r>
              <a:rPr lang="en-US" dirty="0" smtClean="0"/>
              <a:t> </a:t>
            </a:r>
            <a:r>
              <a:rPr lang="en-US" dirty="0" err="1" smtClean="0"/>
              <a:t>cúmplice</a:t>
            </a:r>
            <a:r>
              <a:rPr lang="en-US" dirty="0" smtClean="0"/>
              <a:t> 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consequências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causadas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atores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8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Conselho</a:t>
            </a:r>
            <a:r>
              <a:rPr lang="en-US" dirty="0" smtClean="0"/>
              <a:t> de Paulo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puro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!</a:t>
            </a:r>
          </a:p>
          <a:p>
            <a:r>
              <a:rPr lang="en-US" baseline="0" dirty="0" smtClean="0"/>
              <a:t>O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de Deus, e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funcionar</a:t>
            </a:r>
            <a:r>
              <a:rPr lang="en-US" baseline="0" dirty="0" smtClean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97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pessoa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tem a </a:t>
            </a:r>
            <a:r>
              <a:rPr lang="en-US" dirty="0" err="1" smtClean="0"/>
              <a:t>mente</a:t>
            </a:r>
            <a:r>
              <a:rPr lang="en-US" dirty="0" smtClean="0"/>
              <a:t> </a:t>
            </a:r>
            <a:r>
              <a:rPr lang="en-US" dirty="0" err="1" smtClean="0"/>
              <a:t>impura</a:t>
            </a:r>
            <a:r>
              <a:rPr lang="en-US" dirty="0" smtClean="0"/>
              <a:t>, </a:t>
            </a:r>
            <a:r>
              <a:rPr lang="en-US" dirty="0" err="1" smtClean="0"/>
              <a:t>dificilmente</a:t>
            </a:r>
            <a:r>
              <a:rPr lang="en-US" dirty="0" smtClean="0"/>
              <a:t> </a:t>
            </a:r>
            <a:r>
              <a:rPr lang="en-US" dirty="0" err="1" smtClean="0"/>
              <a:t>conseguirá</a:t>
            </a:r>
            <a:r>
              <a:rPr lang="en-US" dirty="0" smtClean="0"/>
              <a:t> </a:t>
            </a:r>
            <a:r>
              <a:rPr lang="en-US" dirty="0" err="1" smtClean="0"/>
              <a:t>sozinha</a:t>
            </a:r>
            <a:r>
              <a:rPr lang="en-US" dirty="0" smtClean="0"/>
              <a:t> </a:t>
            </a:r>
            <a:r>
              <a:rPr lang="en-US" dirty="0" err="1" smtClean="0"/>
              <a:t>purificar</a:t>
            </a:r>
            <a:r>
              <a:rPr lang="en-US" dirty="0" smtClean="0"/>
              <a:t>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mente</a:t>
            </a:r>
            <a:r>
              <a:rPr lang="en-US" dirty="0" smtClean="0"/>
              <a:t>. A “</a:t>
            </a:r>
            <a:r>
              <a:rPr lang="en-US" dirty="0" err="1" smtClean="0"/>
              <a:t>sujeira</a:t>
            </a:r>
            <a:r>
              <a:rPr lang="en-US" dirty="0" smtClean="0"/>
              <a:t>” </a:t>
            </a:r>
            <a:r>
              <a:rPr lang="en-US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acaba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deturpando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maneira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indivíduo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mulher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homem</a:t>
            </a:r>
            <a:r>
              <a:rPr lang="en-US" baseline="0" dirty="0" smtClean="0"/>
              <a:t>, e o </a:t>
            </a:r>
            <a:r>
              <a:rPr lang="en-US" baseline="0" dirty="0" err="1" smtClean="0"/>
              <a:t>pecado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acaba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vencendo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pessoa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Deus </a:t>
            </a:r>
            <a:r>
              <a:rPr lang="en-US" dirty="0" err="1" smtClean="0"/>
              <a:t>criou</a:t>
            </a:r>
            <a:r>
              <a:rPr lang="en-US" dirty="0" smtClean="0"/>
              <a:t> o </a:t>
            </a:r>
            <a:r>
              <a:rPr lang="en-US" dirty="0" err="1" smtClean="0"/>
              <a:t>prazer</a:t>
            </a:r>
            <a:r>
              <a:rPr lang="en-US" dirty="0" smtClean="0"/>
              <a:t> sexual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fazer</a:t>
            </a:r>
            <a:r>
              <a:rPr lang="en-US" baseline="0" dirty="0" smtClean="0"/>
              <a:t> parte do </a:t>
            </a:r>
            <a:r>
              <a:rPr lang="en-US" baseline="0" dirty="0" err="1" smtClean="0"/>
              <a:t>relacionamento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pessoal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O </a:t>
            </a:r>
            <a:r>
              <a:rPr lang="en-US" baseline="0" dirty="0" err="1" smtClean="0"/>
              <a:t>Relacionamento</a:t>
            </a:r>
            <a:r>
              <a:rPr lang="en-US" baseline="0" dirty="0" smtClean="0"/>
              <a:t> sexual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bíblia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estabelecido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vínculo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casamento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casamento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limites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intimidade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3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o </a:t>
            </a:r>
            <a:r>
              <a:rPr lang="en-US" dirty="0" err="1" smtClean="0"/>
              <a:t>teu</a:t>
            </a:r>
            <a:r>
              <a:rPr lang="en-US" dirty="0" smtClean="0"/>
              <a:t> </a:t>
            </a:r>
            <a:r>
              <a:rPr lang="en-US" dirty="0" err="1" smtClean="0"/>
              <a:t>olho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pecar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Se for </a:t>
            </a:r>
            <a:r>
              <a:rPr lang="en-US" dirty="0" err="1" smtClean="0"/>
              <a:t>preciso</a:t>
            </a:r>
            <a:r>
              <a:rPr lang="en-US" dirty="0" smtClean="0"/>
              <a:t>, </a:t>
            </a:r>
            <a:r>
              <a:rPr lang="en-US" dirty="0" err="1" smtClean="0"/>
              <a:t>fique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r>
              <a:rPr lang="en-US" dirty="0" smtClean="0"/>
              <a:t>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deixe</a:t>
            </a:r>
            <a:r>
              <a:rPr lang="en-US" dirty="0" smtClean="0"/>
              <a:t> o PC de casa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sala</a:t>
            </a:r>
            <a:r>
              <a:rPr lang="en-US" dirty="0" smtClean="0"/>
              <a:t>,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, tome as </a:t>
            </a:r>
            <a:r>
              <a:rPr lang="en-US" baseline="0" dirty="0" err="1" smtClean="0"/>
              <a:t>medidas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necessárias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Shelley </a:t>
            </a:r>
            <a:r>
              <a:rPr lang="en-US" dirty="0" err="1" smtClean="0"/>
              <a:t>Lubben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ex </a:t>
            </a:r>
            <a:r>
              <a:rPr lang="en-US" dirty="0" err="1" smtClean="0"/>
              <a:t>atriz</a:t>
            </a:r>
            <a:r>
              <a:rPr lang="en-US" dirty="0" smtClean="0"/>
              <a:t> 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pornografia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conseguiu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indústria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ajudar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garotas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sairem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todas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atrizes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precisam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abusar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substâncias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químicas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participar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cenas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Nenhuma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expressão</a:t>
            </a:r>
            <a:r>
              <a:rPr lang="en-US" baseline="0" dirty="0" smtClean="0"/>
              <a:t> vista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vídeos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fotos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autênticas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Ninguém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consciência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capaz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sexo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dinheiro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se fosse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normal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prazeroso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9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Michelle Avanti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começar</a:t>
            </a:r>
            <a:r>
              <a:rPr lang="en-US" dirty="0" smtClean="0"/>
              <a:t> </a:t>
            </a:r>
            <a:r>
              <a:rPr lang="en-US" dirty="0" err="1" smtClean="0"/>
              <a:t>nesse</a:t>
            </a:r>
            <a:r>
              <a:rPr lang="en-US" dirty="0" smtClean="0"/>
              <a:t> </a:t>
            </a:r>
            <a:r>
              <a:rPr lang="en-US" dirty="0" err="1" smtClean="0"/>
              <a:t>mundo</a:t>
            </a:r>
            <a:r>
              <a:rPr lang="en-US" dirty="0" smtClean="0"/>
              <a:t> da </a:t>
            </a:r>
            <a:r>
              <a:rPr lang="en-US" dirty="0" err="1" smtClean="0"/>
              <a:t>pornografia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caminho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Começou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recusar</a:t>
            </a:r>
            <a:r>
              <a:rPr lang="en-US" baseline="0" dirty="0" smtClean="0"/>
              <a:t>-se a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cenas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ameaçada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indústria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processada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enormes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quantidades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dinheiro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tentasse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sair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afirma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participou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tomar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álcool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as performances.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conseguiu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tenta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sensibilizar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atrizes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parecem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mulheres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perfeitas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2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verdade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pornografia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dinheiro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redor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negócio</a:t>
            </a:r>
            <a:r>
              <a:rPr lang="en-US" baseline="0" dirty="0" smtClean="0"/>
              <a:t> continua </a:t>
            </a:r>
            <a:r>
              <a:rPr lang="en-US" baseline="0" dirty="0" err="1" smtClean="0"/>
              <a:t>abusando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mulheres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busca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dinheiro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Pense</a:t>
            </a:r>
            <a:r>
              <a:rPr lang="en-US" dirty="0" smtClean="0"/>
              <a:t> no valor de </a:t>
            </a:r>
            <a:r>
              <a:rPr lang="en-US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empresa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dessas</a:t>
            </a:r>
            <a:r>
              <a:rPr lang="en-US" baseline="0" dirty="0" smtClean="0"/>
              <a:t> da internet.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pornografia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dinheiro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empresas</a:t>
            </a:r>
            <a:r>
              <a:rPr lang="en-US" baseline="0" dirty="0" smtClean="0"/>
              <a:t> JUNTAS.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2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triste</a:t>
            </a:r>
            <a:r>
              <a:rPr lang="en-US" dirty="0" smtClean="0"/>
              <a:t> </a:t>
            </a:r>
            <a:r>
              <a:rPr lang="en-US" dirty="0" err="1" smtClean="0"/>
              <a:t>perceber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mesmo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cristãos</a:t>
            </a:r>
            <a:r>
              <a:rPr lang="en-US" dirty="0" smtClean="0"/>
              <a:t> </a:t>
            </a:r>
            <a:r>
              <a:rPr lang="en-US" dirty="0" err="1" smtClean="0"/>
              <a:t>assumem</a:t>
            </a:r>
            <a:r>
              <a:rPr lang="en-US" dirty="0" smtClean="0"/>
              <a:t> </a:t>
            </a:r>
            <a:r>
              <a:rPr lang="en-US" dirty="0" err="1" smtClean="0"/>
              <a:t>estarem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afundando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mundial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Symantec, um dos </a:t>
            </a:r>
            <a:r>
              <a:rPr lang="en-US" dirty="0" err="1" smtClean="0"/>
              <a:t>maiores</a:t>
            </a:r>
            <a:r>
              <a:rPr lang="en-US" dirty="0" smtClean="0"/>
              <a:t> </a:t>
            </a:r>
            <a:r>
              <a:rPr lang="en-US" dirty="0" err="1" smtClean="0"/>
              <a:t>programas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proteção</a:t>
            </a:r>
            <a:r>
              <a:rPr lang="en-US" baseline="0" dirty="0" smtClean="0"/>
              <a:t> online, </a:t>
            </a:r>
            <a:r>
              <a:rPr lang="en-US" baseline="0" dirty="0" err="1" smtClean="0"/>
              <a:t>diz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entre as </a:t>
            </a:r>
            <a:r>
              <a:rPr lang="en-US" baseline="0" dirty="0" err="1" smtClean="0"/>
              <a:t>crianças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até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anos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idade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essas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palavras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estão</a:t>
            </a:r>
            <a:r>
              <a:rPr lang="en-US" baseline="0" dirty="0" smtClean="0"/>
              <a:t> entre as </a:t>
            </a:r>
            <a:r>
              <a:rPr lang="en-US" baseline="0" dirty="0" err="1" smtClean="0"/>
              <a:t>dez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buscadas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3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 </a:t>
            </a:r>
            <a:r>
              <a:rPr lang="en-US" dirty="0" err="1" smtClean="0"/>
              <a:t>livro</a:t>
            </a:r>
            <a:r>
              <a:rPr lang="en-US" dirty="0" smtClean="0"/>
              <a:t>, “Como </a:t>
            </a:r>
            <a:r>
              <a:rPr lang="en-US" dirty="0" err="1" smtClean="0"/>
              <a:t>proteger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filhos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internet”, </a:t>
            </a:r>
            <a:r>
              <a:rPr lang="en-US" dirty="0" err="1" smtClean="0"/>
              <a:t>dá</a:t>
            </a:r>
            <a:r>
              <a:rPr lang="en-US" dirty="0" smtClean="0"/>
              <a:t> boas </a:t>
            </a:r>
            <a:r>
              <a:rPr lang="en-US" dirty="0" err="1" smtClean="0"/>
              <a:t>dicas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segurança</a:t>
            </a:r>
            <a:r>
              <a:rPr lang="en-US" dirty="0" smtClean="0"/>
              <a:t> da internet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família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901C-68C2-DF4F-82A0-608FB43D69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file:///D:\Documents\CAPELAS%202015\sensua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aonline.com.br/nvi/gn/2/24-2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008" y="4653136"/>
            <a:ext cx="903649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Chega de Sacanagem!</a:t>
            </a:r>
          </a:p>
          <a:p>
            <a:pPr algn="ctr">
              <a:defRPr/>
            </a:pP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Pastoral Estudantil APV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Pr. </a:t>
            </a:r>
            <a:r>
              <a:rPr lang="pt-BR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Acílio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 Garcia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9412" y="5211482"/>
            <a:ext cx="3844364" cy="1537447"/>
          </a:xfrm>
        </p:spPr>
        <p:txBody>
          <a:bodyPr/>
          <a:lstStyle/>
          <a:p>
            <a:pPr algn="l"/>
            <a:r>
              <a:rPr lang="en-US" dirty="0" smtClean="0"/>
              <a:t>Gregory Smith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t="949" b="949"/>
          <a:stretch>
            <a:fillRect/>
          </a:stretch>
        </p:blipFill>
        <p:spPr>
          <a:xfrm>
            <a:off x="4661647" y="180460"/>
            <a:ext cx="4261598" cy="636755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9412" y="180460"/>
            <a:ext cx="4064000" cy="5229741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/>
              <a:t>“</a:t>
            </a:r>
            <a:r>
              <a:rPr lang="en-US" sz="3600" dirty="0" err="1" smtClean="0"/>
              <a:t>Deixar</a:t>
            </a:r>
            <a:r>
              <a:rPr lang="en-US" sz="3600" dirty="0" smtClean="0"/>
              <a:t> a </a:t>
            </a:r>
            <a:r>
              <a:rPr lang="en-US" sz="3600" dirty="0" err="1" smtClean="0"/>
              <a:t>criança</a:t>
            </a:r>
            <a:r>
              <a:rPr lang="en-US" sz="3600" dirty="0" smtClean="0"/>
              <a:t> </a:t>
            </a:r>
            <a:r>
              <a:rPr lang="en-US" sz="3600" dirty="0" err="1" smtClean="0"/>
              <a:t>diante</a:t>
            </a:r>
            <a:r>
              <a:rPr lang="en-US" sz="3600" dirty="0" smtClean="0"/>
              <a:t> de um </a:t>
            </a:r>
            <a:r>
              <a:rPr lang="en-US" sz="3600" dirty="0" err="1" smtClean="0"/>
              <a:t>computador</a:t>
            </a:r>
            <a:r>
              <a:rPr lang="en-US" sz="3600" dirty="0" smtClean="0"/>
              <a:t> com </a:t>
            </a:r>
            <a:r>
              <a:rPr lang="en-US" sz="3600" dirty="0" err="1" smtClean="0"/>
              <a:t>acesso</a:t>
            </a:r>
            <a:r>
              <a:rPr lang="en-US" sz="3600" dirty="0" smtClean="0"/>
              <a:t> </a:t>
            </a:r>
            <a:r>
              <a:rPr lang="en-US" sz="3600" dirty="0" err="1" smtClean="0"/>
              <a:t>à</a:t>
            </a:r>
            <a:r>
              <a:rPr lang="en-US" sz="3600" dirty="0" smtClean="0"/>
              <a:t> web, </a:t>
            </a:r>
            <a:r>
              <a:rPr lang="en-US" sz="3600" dirty="0" err="1" smtClean="0"/>
              <a:t>sem</a:t>
            </a:r>
            <a:r>
              <a:rPr lang="en-US" sz="3600" dirty="0" smtClean="0"/>
              <a:t> </a:t>
            </a:r>
            <a:r>
              <a:rPr lang="en-US" sz="3600" dirty="0" err="1" smtClean="0"/>
              <a:t>qualquer</a:t>
            </a:r>
            <a:r>
              <a:rPr lang="en-US" sz="3600" dirty="0" smtClean="0"/>
              <a:t> </a:t>
            </a:r>
            <a:r>
              <a:rPr lang="en-US" sz="3600" dirty="0" err="1" smtClean="0"/>
              <a:t>tipo</a:t>
            </a:r>
            <a:r>
              <a:rPr lang="en-US" sz="3600" dirty="0" smtClean="0"/>
              <a:t> de </a:t>
            </a:r>
            <a:r>
              <a:rPr lang="en-US" sz="3600" dirty="0" err="1" smtClean="0"/>
              <a:t>monitoração</a:t>
            </a:r>
            <a:r>
              <a:rPr lang="en-US" sz="3600" dirty="0" smtClean="0"/>
              <a:t>, </a:t>
            </a:r>
            <a:r>
              <a:rPr lang="en-US" sz="3600" dirty="0" err="1" smtClean="0"/>
              <a:t>é</a:t>
            </a:r>
            <a:r>
              <a:rPr lang="en-US" sz="3600" dirty="0" smtClean="0"/>
              <a:t> a </a:t>
            </a:r>
            <a:r>
              <a:rPr lang="en-US" sz="3600" dirty="0" err="1" smtClean="0"/>
              <a:t>mesma</a:t>
            </a:r>
            <a:r>
              <a:rPr lang="en-US" sz="3600" dirty="0" smtClean="0"/>
              <a:t> </a:t>
            </a:r>
            <a:r>
              <a:rPr lang="en-US" sz="3600" dirty="0" err="1" smtClean="0"/>
              <a:t>coisa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colocá</a:t>
            </a:r>
            <a:r>
              <a:rPr lang="en-US" sz="3600" dirty="0" smtClean="0"/>
              <a:t>-la </a:t>
            </a:r>
            <a:r>
              <a:rPr lang="en-US" sz="3600" dirty="0" err="1" smtClean="0"/>
              <a:t>numa</a:t>
            </a:r>
            <a:r>
              <a:rPr lang="en-US" sz="3600" dirty="0" smtClean="0"/>
              <a:t> </a:t>
            </a:r>
            <a:r>
              <a:rPr lang="en-US" sz="3600" dirty="0" err="1" smtClean="0"/>
              <a:t>esquina</a:t>
            </a:r>
            <a:r>
              <a:rPr lang="en-US" sz="3600" dirty="0" smtClean="0"/>
              <a:t> e </a:t>
            </a:r>
            <a:r>
              <a:rPr lang="en-US" sz="3600" dirty="0" err="1" smtClean="0"/>
              <a:t>não</a:t>
            </a:r>
            <a:r>
              <a:rPr lang="en-US" sz="3600" dirty="0" smtClean="0"/>
              <a:t> </a:t>
            </a:r>
            <a:r>
              <a:rPr lang="en-US" sz="3600" dirty="0" err="1" smtClean="0"/>
              <a:t>ficar</a:t>
            </a:r>
            <a:r>
              <a:rPr lang="en-US" sz="3600" dirty="0" smtClean="0"/>
              <a:t> </a:t>
            </a:r>
            <a:r>
              <a:rPr lang="en-US" sz="3600" dirty="0" err="1" smtClean="0"/>
              <a:t>vendo</a:t>
            </a:r>
            <a:r>
              <a:rPr lang="en-US" sz="3600" dirty="0" smtClean="0"/>
              <a:t> o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acontece</a:t>
            </a:r>
            <a:r>
              <a:rPr lang="en-US" sz="3600" dirty="0" smtClean="0"/>
              <a:t>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9059" y="1479174"/>
            <a:ext cx="8710706" cy="4273176"/>
          </a:xfrm>
        </p:spPr>
        <p:txBody>
          <a:bodyPr>
            <a:normAutofit/>
          </a:bodyPr>
          <a:lstStyle/>
          <a:p>
            <a:r>
              <a:rPr lang="en-US" sz="8800" b="1" dirty="0" err="1" smtClean="0"/>
              <a:t>Consequências</a:t>
            </a:r>
            <a:r>
              <a:rPr lang="en-US" sz="8800" b="1" dirty="0" smtClean="0"/>
              <a:t> </a:t>
            </a:r>
            <a:r>
              <a:rPr lang="en-US" sz="8800" b="1" dirty="0" err="1"/>
              <a:t>C</a:t>
            </a:r>
            <a:r>
              <a:rPr lang="en-US" sz="8800" b="1" dirty="0" err="1" smtClean="0"/>
              <a:t>ientíficas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2134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Perda</a:t>
            </a:r>
            <a:r>
              <a:rPr lang="en-US" b="1" dirty="0" smtClean="0"/>
              <a:t> do </a:t>
            </a:r>
            <a:r>
              <a:rPr lang="en-US" b="1" dirty="0" err="1" smtClean="0"/>
              <a:t>prazer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530" y="1613647"/>
            <a:ext cx="8919882" cy="491564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70 % dos </a:t>
            </a:r>
            <a:r>
              <a:rPr lang="en-US" sz="4000" dirty="0" err="1" smtClean="0"/>
              <a:t>homens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</a:t>
            </a:r>
            <a:r>
              <a:rPr lang="en-US" sz="4000" dirty="0" err="1" smtClean="0"/>
              <a:t>procuram</a:t>
            </a:r>
            <a:r>
              <a:rPr lang="en-US" sz="4000" dirty="0" smtClean="0"/>
              <a:t> </a:t>
            </a:r>
            <a:r>
              <a:rPr lang="en-US" sz="4000" dirty="0" err="1" smtClean="0"/>
              <a:t>neurologistas</a:t>
            </a:r>
            <a:r>
              <a:rPr lang="en-US" sz="4000" dirty="0" smtClean="0"/>
              <a:t> </a:t>
            </a:r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desempenho</a:t>
            </a:r>
            <a:r>
              <a:rPr lang="en-US" sz="4000" dirty="0" smtClean="0"/>
              <a:t> sexual </a:t>
            </a:r>
            <a:r>
              <a:rPr lang="en-US" sz="4000" dirty="0" err="1" smtClean="0"/>
              <a:t>ruim</a:t>
            </a:r>
            <a:r>
              <a:rPr lang="en-US" sz="4000" dirty="0" smtClean="0"/>
              <a:t>, </a:t>
            </a:r>
            <a:r>
              <a:rPr lang="en-US" sz="4000" dirty="0" err="1" smtClean="0"/>
              <a:t>consumem</a:t>
            </a:r>
            <a:r>
              <a:rPr lang="en-US" sz="4000" dirty="0" smtClean="0"/>
              <a:t> </a:t>
            </a:r>
            <a:r>
              <a:rPr lang="en-US" sz="4000" dirty="0" err="1" smtClean="0"/>
              <a:t>pornografia</a:t>
            </a:r>
            <a:r>
              <a:rPr lang="en-US" sz="4000" dirty="0" smtClean="0"/>
              <a:t> </a:t>
            </a:r>
            <a:r>
              <a:rPr lang="en-US" sz="4000" dirty="0" err="1" smtClean="0"/>
              <a:t>frequentemente</a:t>
            </a:r>
            <a:r>
              <a:rPr lang="en-US" sz="4000" dirty="0" smtClean="0"/>
              <a:t>. </a:t>
            </a:r>
            <a:endParaRPr lang="en-US" sz="4000" dirty="0"/>
          </a:p>
          <a:p>
            <a:r>
              <a:rPr lang="en-US" sz="4000" dirty="0" smtClean="0"/>
              <a:t>Se o </a:t>
            </a:r>
            <a:r>
              <a:rPr lang="en-US" sz="4000" dirty="0" err="1" smtClean="0"/>
              <a:t>prazer</a:t>
            </a:r>
            <a:r>
              <a:rPr lang="en-US" sz="4000" dirty="0" smtClean="0"/>
              <a:t> </a:t>
            </a:r>
            <a:r>
              <a:rPr lang="en-US" sz="4000" dirty="0" err="1" smtClean="0"/>
              <a:t>está</a:t>
            </a:r>
            <a:r>
              <a:rPr lang="en-US" sz="4000" dirty="0" smtClean="0"/>
              <a:t> </a:t>
            </a:r>
            <a:r>
              <a:rPr lang="en-US" sz="4000" dirty="0" err="1" smtClean="0"/>
              <a:t>fortemente</a:t>
            </a:r>
            <a:r>
              <a:rPr lang="en-US" sz="4000" dirty="0" smtClean="0"/>
              <a:t> </a:t>
            </a:r>
            <a:r>
              <a:rPr lang="en-US" sz="4000" dirty="0" err="1" smtClean="0"/>
              <a:t>ligado</a:t>
            </a:r>
            <a:r>
              <a:rPr lang="en-US" sz="4000" dirty="0" smtClean="0"/>
              <a:t> </a:t>
            </a:r>
            <a:r>
              <a:rPr lang="en-US" sz="4000" dirty="0" err="1" smtClean="0"/>
              <a:t>à</a:t>
            </a:r>
            <a:r>
              <a:rPr lang="en-US" sz="4000" dirty="0" smtClean="0"/>
              <a:t> </a:t>
            </a:r>
            <a:r>
              <a:rPr lang="en-US" sz="4000" dirty="0" err="1" smtClean="0"/>
              <a:t>pornografia</a:t>
            </a:r>
            <a:r>
              <a:rPr lang="en-US" sz="4000" dirty="0" smtClean="0"/>
              <a:t>, o </a:t>
            </a:r>
            <a:r>
              <a:rPr lang="en-US" sz="4000" dirty="0" err="1" smtClean="0"/>
              <a:t>sexo</a:t>
            </a:r>
            <a:r>
              <a:rPr lang="en-US" sz="4000" dirty="0" smtClean="0"/>
              <a:t> real </a:t>
            </a:r>
            <a:r>
              <a:rPr lang="en-US" sz="4000" dirty="0" err="1" smtClean="0"/>
              <a:t>parece</a:t>
            </a:r>
            <a:r>
              <a:rPr lang="en-US" sz="4000" dirty="0" smtClean="0"/>
              <a:t> </a:t>
            </a:r>
            <a:r>
              <a:rPr lang="en-US" sz="4000" dirty="0" err="1" smtClean="0"/>
              <a:t>não</a:t>
            </a:r>
            <a:r>
              <a:rPr lang="en-US" sz="4000" dirty="0" smtClean="0"/>
              <a:t> </a:t>
            </a:r>
            <a:r>
              <a:rPr lang="en-US" sz="4000" dirty="0" err="1" smtClean="0"/>
              <a:t>oferecer</a:t>
            </a:r>
            <a:r>
              <a:rPr lang="en-US" sz="4000" dirty="0" smtClean="0"/>
              <a:t> </a:t>
            </a:r>
            <a:r>
              <a:rPr lang="en-US" sz="4000" dirty="0" err="1" smtClean="0"/>
              <a:t>recompensa</a:t>
            </a:r>
            <a:r>
              <a:rPr lang="en-US" sz="40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684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Perda</a:t>
            </a:r>
            <a:r>
              <a:rPr lang="en-US" b="1" dirty="0" smtClean="0"/>
              <a:t> do </a:t>
            </a:r>
            <a:r>
              <a:rPr lang="en-US" b="1" dirty="0" err="1" smtClean="0"/>
              <a:t>prazer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530" y="1613647"/>
            <a:ext cx="8919882" cy="4915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“</a:t>
            </a:r>
            <a:r>
              <a:rPr lang="en-US" sz="4000" dirty="0" err="1" smtClean="0"/>
              <a:t>Os</a:t>
            </a:r>
            <a:r>
              <a:rPr lang="en-US" sz="4000" dirty="0" smtClean="0"/>
              <a:t> </a:t>
            </a:r>
            <a:r>
              <a:rPr lang="en-US" sz="4000" dirty="0" err="1" smtClean="0"/>
              <a:t>homens</a:t>
            </a:r>
            <a:r>
              <a:rPr lang="en-US" sz="4000" dirty="0" smtClean="0"/>
              <a:t> </a:t>
            </a:r>
            <a:r>
              <a:rPr lang="en-US" sz="4000" dirty="0" err="1" smtClean="0"/>
              <a:t>parecem</a:t>
            </a:r>
            <a:r>
              <a:rPr lang="en-US" sz="4000" dirty="0" smtClean="0"/>
              <a:t> </a:t>
            </a:r>
            <a:r>
              <a:rPr lang="en-US" sz="4000" dirty="0" err="1" smtClean="0"/>
              <a:t>ter</a:t>
            </a:r>
            <a:r>
              <a:rPr lang="en-US" sz="4000" dirty="0" smtClean="0"/>
              <a:t> </a:t>
            </a:r>
            <a:r>
              <a:rPr lang="en-US" sz="4000" dirty="0" err="1" smtClean="0"/>
              <a:t>sido</a:t>
            </a:r>
            <a:r>
              <a:rPr lang="en-US" sz="4000" dirty="0" smtClean="0"/>
              <a:t> </a:t>
            </a:r>
            <a:r>
              <a:rPr lang="en-US" sz="4000" dirty="0" err="1" smtClean="0"/>
              <a:t>feitos</a:t>
            </a:r>
            <a:r>
              <a:rPr lang="en-US" sz="4000" dirty="0" smtClean="0"/>
              <a:t> de </a:t>
            </a:r>
            <a:r>
              <a:rPr lang="en-US" sz="4000" dirty="0" err="1" smtClean="0"/>
              <a:t>tal</a:t>
            </a:r>
            <a:r>
              <a:rPr lang="en-US" sz="4000" dirty="0" smtClean="0"/>
              <a:t> </a:t>
            </a:r>
            <a:r>
              <a:rPr lang="en-US" sz="4000" dirty="0" err="1" smtClean="0"/>
              <a:t>maneira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a </a:t>
            </a:r>
            <a:r>
              <a:rPr lang="en-US" sz="4000" dirty="0" err="1" smtClean="0"/>
              <a:t>pornografia</a:t>
            </a:r>
            <a:r>
              <a:rPr lang="en-US" sz="4000" dirty="0" smtClean="0"/>
              <a:t> </a:t>
            </a:r>
            <a:r>
              <a:rPr lang="en-US" sz="4000" dirty="0" err="1" smtClean="0"/>
              <a:t>sequestra</a:t>
            </a:r>
            <a:r>
              <a:rPr lang="en-US" sz="4000" dirty="0" smtClean="0"/>
              <a:t> o </a:t>
            </a:r>
            <a:r>
              <a:rPr lang="en-US" sz="4000" dirty="0" err="1" smtClean="0"/>
              <a:t>funcionamento</a:t>
            </a:r>
            <a:r>
              <a:rPr lang="en-US" sz="4000" dirty="0" smtClean="0"/>
              <a:t> </a:t>
            </a:r>
            <a:r>
              <a:rPr lang="en-US" sz="4000" dirty="0" err="1" smtClean="0"/>
              <a:t>adequado</a:t>
            </a:r>
            <a:r>
              <a:rPr lang="en-US" sz="4000" dirty="0" smtClean="0"/>
              <a:t> do </a:t>
            </a:r>
            <a:r>
              <a:rPr lang="en-US" sz="4000" dirty="0" err="1" smtClean="0"/>
              <a:t>cérebro</a:t>
            </a:r>
            <a:r>
              <a:rPr lang="en-US" sz="4000" dirty="0" smtClean="0"/>
              <a:t> e tem </a:t>
            </a:r>
            <a:r>
              <a:rPr lang="en-US" sz="4000" dirty="0" err="1" smtClean="0"/>
              <a:t>efeito</a:t>
            </a:r>
            <a:r>
              <a:rPr lang="en-US" sz="4000" dirty="0" smtClean="0"/>
              <a:t> de </a:t>
            </a:r>
            <a:r>
              <a:rPr lang="en-US" sz="4000" dirty="0" err="1" smtClean="0"/>
              <a:t>longo</a:t>
            </a:r>
            <a:r>
              <a:rPr lang="en-US" sz="4000" dirty="0" smtClean="0"/>
              <a:t> </a:t>
            </a:r>
            <a:r>
              <a:rPr lang="en-US" sz="4000" dirty="0" err="1" smtClean="0"/>
              <a:t>prazo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seus</a:t>
            </a:r>
            <a:r>
              <a:rPr lang="en-US" sz="4000" dirty="0" smtClean="0"/>
              <a:t> </a:t>
            </a:r>
            <a:r>
              <a:rPr lang="en-US" sz="4000" dirty="0" err="1" smtClean="0"/>
              <a:t>pensamentos</a:t>
            </a:r>
            <a:r>
              <a:rPr lang="en-US" sz="4000" dirty="0" smtClean="0"/>
              <a:t> e </a:t>
            </a:r>
            <a:r>
              <a:rPr lang="en-US" sz="4000" dirty="0" err="1" smtClean="0"/>
              <a:t>vida</a:t>
            </a:r>
            <a:r>
              <a:rPr lang="en-US" sz="4000" dirty="0" smtClean="0"/>
              <a:t>.”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3200" dirty="0" smtClean="0"/>
              <a:t>William Struthers – </a:t>
            </a:r>
            <a:r>
              <a:rPr lang="en-US" sz="3200" dirty="0" err="1" smtClean="0"/>
              <a:t>psicólogo</a:t>
            </a:r>
            <a:r>
              <a:rPr lang="en-US" sz="3200" dirty="0" smtClean="0"/>
              <a:t> e </a:t>
            </a:r>
            <a:r>
              <a:rPr lang="en-US" sz="3200" dirty="0" err="1" smtClean="0"/>
              <a:t>neurocientista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17442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74641" y="56776"/>
            <a:ext cx="3612822" cy="1536192"/>
          </a:xfrm>
        </p:spPr>
        <p:txBody>
          <a:bodyPr/>
          <a:lstStyle/>
          <a:p>
            <a:r>
              <a:rPr lang="en-US" sz="4800" dirty="0" err="1" smtClean="0"/>
              <a:t>Atalho</a:t>
            </a:r>
            <a:r>
              <a:rPr lang="en-US" sz="4800" dirty="0" smtClean="0"/>
              <a:t> </a:t>
            </a:r>
            <a:r>
              <a:rPr lang="en-US" sz="4800" dirty="0" err="1" smtClean="0"/>
              <a:t>para</a:t>
            </a:r>
            <a:r>
              <a:rPr lang="en-US" sz="4800" dirty="0" smtClean="0"/>
              <a:t> </a:t>
            </a:r>
            <a:r>
              <a:rPr lang="en-US" sz="4800" dirty="0" err="1" smtClean="0"/>
              <a:t>intimidade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sz="half" idx="2"/>
          </p:nvPr>
        </p:nvSpPr>
        <p:spPr>
          <a:xfrm>
            <a:off x="4873624" y="1592969"/>
            <a:ext cx="4061199" cy="50707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“</a:t>
            </a:r>
            <a:r>
              <a:rPr lang="en-US" sz="4000" dirty="0" err="1" smtClean="0">
                <a:solidFill>
                  <a:schemeClr val="tx1"/>
                </a:solidFill>
              </a:rPr>
              <a:t>Os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homens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são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levados</a:t>
            </a:r>
            <a:r>
              <a:rPr lang="en-US" sz="4000" dirty="0" smtClean="0">
                <a:solidFill>
                  <a:schemeClr val="tx1"/>
                </a:solidFill>
              </a:rPr>
              <a:t> a </a:t>
            </a:r>
            <a:r>
              <a:rPr lang="en-US" sz="4000" dirty="0" err="1" smtClean="0">
                <a:solidFill>
                  <a:schemeClr val="tx1"/>
                </a:solidFill>
              </a:rPr>
              <a:t>procurar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intimidade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física</a:t>
            </a:r>
            <a:r>
              <a:rPr lang="en-US" sz="4000" dirty="0" smtClean="0">
                <a:solidFill>
                  <a:schemeClr val="tx1"/>
                </a:solidFill>
              </a:rPr>
              <a:t>… O </a:t>
            </a:r>
            <a:r>
              <a:rPr lang="en-US" sz="4000" dirty="0" err="1" smtClean="0">
                <a:solidFill>
                  <a:schemeClr val="tx1"/>
                </a:solidFill>
              </a:rPr>
              <a:t>impulso</a:t>
            </a:r>
            <a:r>
              <a:rPr lang="en-US" sz="4000" dirty="0" smtClean="0">
                <a:solidFill>
                  <a:schemeClr val="tx1"/>
                </a:solidFill>
              </a:rPr>
              <a:t> sexual </a:t>
            </a:r>
            <a:r>
              <a:rPr lang="en-US" sz="4000" dirty="0" err="1" smtClean="0">
                <a:solidFill>
                  <a:schemeClr val="tx1"/>
                </a:solidFill>
              </a:rPr>
              <a:t>foi</a:t>
            </a:r>
            <a:r>
              <a:rPr lang="en-US" sz="4000" dirty="0" smtClean="0">
                <a:solidFill>
                  <a:schemeClr val="tx1"/>
                </a:solidFill>
              </a:rPr>
              <a:t> dado </a:t>
            </a:r>
            <a:r>
              <a:rPr lang="en-US" sz="4000" dirty="0" err="1" smtClean="0">
                <a:solidFill>
                  <a:schemeClr val="tx1"/>
                </a:solidFill>
              </a:rPr>
              <a:t>por</a:t>
            </a:r>
            <a:r>
              <a:rPr lang="en-US" sz="4000" dirty="0" smtClean="0">
                <a:solidFill>
                  <a:schemeClr val="tx1"/>
                </a:solidFill>
              </a:rPr>
              <a:t> Deus, mas </a:t>
            </a:r>
            <a:r>
              <a:rPr lang="en-US" sz="4000" dirty="0" err="1" smtClean="0">
                <a:solidFill>
                  <a:schemeClr val="tx1"/>
                </a:solidFill>
              </a:rPr>
              <a:t>pode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facilmente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ser</a:t>
            </a:r>
            <a:r>
              <a:rPr lang="en-US" sz="4000" dirty="0" smtClean="0">
                <a:solidFill>
                  <a:schemeClr val="tx1"/>
                </a:solidFill>
              </a:rPr>
              <a:t> mal </a:t>
            </a:r>
            <a:r>
              <a:rPr lang="en-US" sz="4000" dirty="0" err="1" smtClean="0">
                <a:solidFill>
                  <a:schemeClr val="tx1"/>
                </a:solidFill>
              </a:rPr>
              <a:t>direcionado</a:t>
            </a:r>
            <a:r>
              <a:rPr lang="en-US" sz="4000" dirty="0" smtClean="0">
                <a:solidFill>
                  <a:schemeClr val="tx1"/>
                </a:solidFill>
              </a:rPr>
              <a:t>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15" y="0"/>
            <a:ext cx="457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975" y="24198"/>
            <a:ext cx="6629061" cy="6957643"/>
            <a:chOff x="1308420" y="985923"/>
            <a:chExt cx="5452985" cy="5592257"/>
          </a:xfrm>
        </p:grpSpPr>
        <p:sp>
          <p:nvSpPr>
            <p:cNvPr id="17" name="Block Arc 16"/>
            <p:cNvSpPr/>
            <p:nvPr/>
          </p:nvSpPr>
          <p:spPr>
            <a:xfrm rot="18900000">
              <a:off x="1308422" y="1050214"/>
              <a:ext cx="5452983" cy="5041437"/>
            </a:xfrm>
            <a:prstGeom prst="blockArc">
              <a:avLst>
                <a:gd name="adj1" fmla="val 10799999"/>
                <a:gd name="adj2" fmla="val 16152781"/>
                <a:gd name="adj3" fmla="val 11921"/>
              </a:avLst>
            </a:prstGeom>
            <a:gradFill flip="none" rotWithShape="1">
              <a:gsLst>
                <a:gs pos="50000">
                  <a:schemeClr val="accent1"/>
                </a:gs>
                <a:gs pos="0">
                  <a:prstClr val="white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3500000">
              <a:off x="1308421" y="1330970"/>
              <a:ext cx="5452983" cy="5041437"/>
            </a:xfrm>
            <a:prstGeom prst="blockArc">
              <a:avLst>
                <a:gd name="adj1" fmla="val 10799999"/>
                <a:gd name="adj2" fmla="val 16152781"/>
                <a:gd name="adj3" fmla="val 11921"/>
              </a:avLst>
            </a:prstGeom>
            <a:gradFill flip="none" rotWithShape="1">
              <a:gsLst>
                <a:gs pos="50000">
                  <a:schemeClr val="accent1"/>
                </a:gs>
                <a:gs pos="0">
                  <a:prstClr val="white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/>
            <p:cNvSpPr/>
            <p:nvPr/>
          </p:nvSpPr>
          <p:spPr>
            <a:xfrm rot="8100000">
              <a:off x="1308420" y="1455444"/>
              <a:ext cx="5452983" cy="5041437"/>
            </a:xfrm>
            <a:prstGeom prst="blockArc">
              <a:avLst>
                <a:gd name="adj1" fmla="val 10799999"/>
                <a:gd name="adj2" fmla="val 16152781"/>
                <a:gd name="adj3" fmla="val 11921"/>
              </a:avLst>
            </a:prstGeom>
            <a:gradFill flip="none" rotWithShape="1">
              <a:gsLst>
                <a:gs pos="50000">
                  <a:schemeClr val="accent1"/>
                </a:gs>
                <a:gs pos="0">
                  <a:prstClr val="white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>
            <a:xfrm rot="2700000">
              <a:off x="1901263" y="1162566"/>
              <a:ext cx="4681048" cy="4327761"/>
            </a:xfrm>
            <a:prstGeom prst="blockArc">
              <a:avLst>
                <a:gd name="adj1" fmla="val 10799999"/>
                <a:gd name="adj2" fmla="val 16152781"/>
                <a:gd name="adj3" fmla="val 11921"/>
              </a:avLst>
            </a:prstGeom>
            <a:gradFill flip="none" rotWithShape="1">
              <a:gsLst>
                <a:gs pos="50000">
                  <a:schemeClr val="accent1"/>
                </a:gs>
                <a:gs pos="0">
                  <a:prstClr val="white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/>
            <p:cNvSpPr/>
            <p:nvPr/>
          </p:nvSpPr>
          <p:spPr>
            <a:xfrm rot="16200000">
              <a:off x="4960469" y="1441821"/>
              <a:ext cx="1150471" cy="1150471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>
              <a:off x="4960469" y="4870823"/>
              <a:ext cx="1150471" cy="1150471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 rot="5400000">
              <a:off x="1927412" y="4870823"/>
              <a:ext cx="1150471" cy="1150471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/>
            <p:cNvSpPr/>
            <p:nvPr/>
          </p:nvSpPr>
          <p:spPr>
            <a:xfrm rot="10800000">
              <a:off x="1927411" y="1441820"/>
              <a:ext cx="1150471" cy="1150471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42827" y="112611"/>
            <a:ext cx="219258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DESEJO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5106840" y="3442863"/>
            <a:ext cx="219258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RITUAL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1559998" y="6043056"/>
            <a:ext cx="219258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958192" y="2808672"/>
            <a:ext cx="31425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DESESPERO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413481" y="1281408"/>
            <a:ext cx="13557481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 smtClean="0">
                <a:solidFill>
                  <a:schemeClr val="accent1"/>
                </a:solidFill>
              </a:rPr>
              <a:t>O</a:t>
            </a:r>
          </a:p>
          <a:p>
            <a:pPr algn="r"/>
            <a:r>
              <a:rPr lang="en-US" sz="6600" dirty="0" smtClean="0">
                <a:solidFill>
                  <a:schemeClr val="accent1"/>
                </a:solidFill>
              </a:rPr>
              <a:t>CICLO</a:t>
            </a:r>
          </a:p>
          <a:p>
            <a:pPr algn="r"/>
            <a:r>
              <a:rPr lang="en-US" sz="6600" dirty="0" smtClean="0">
                <a:solidFill>
                  <a:schemeClr val="accent1"/>
                </a:solidFill>
              </a:rPr>
              <a:t>DO </a:t>
            </a:r>
          </a:p>
          <a:p>
            <a:pPr algn="r"/>
            <a:r>
              <a:rPr lang="en-US" sz="6600" dirty="0" smtClean="0">
                <a:solidFill>
                  <a:schemeClr val="accent1"/>
                </a:solidFill>
              </a:rPr>
              <a:t>VÍCIO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76503" y="975841"/>
            <a:ext cx="2032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pessoa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tomada</a:t>
            </a:r>
            <a:endParaRPr lang="en-US" dirty="0" smtClean="0"/>
          </a:p>
          <a:p>
            <a:pPr algn="ctr"/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pensamentos</a:t>
            </a:r>
            <a:endParaRPr lang="en-US" dirty="0" smtClean="0"/>
          </a:p>
          <a:p>
            <a:pPr algn="ctr"/>
            <a:r>
              <a:rPr lang="en-US" dirty="0" err="1" smtClean="0"/>
              <a:t>Sexuais</a:t>
            </a:r>
            <a:r>
              <a:rPr lang="en-US" dirty="0" smtClean="0"/>
              <a:t> e </a:t>
            </a:r>
            <a:r>
              <a:rPr lang="en-US" dirty="0" err="1" smtClean="0"/>
              <a:t>busca</a:t>
            </a:r>
            <a:endParaRPr lang="en-US" dirty="0" smtClean="0"/>
          </a:p>
          <a:p>
            <a:pPr algn="ctr"/>
            <a:r>
              <a:rPr lang="en-US" dirty="0" err="1" smtClean="0"/>
              <a:t>Obsessivamente</a:t>
            </a:r>
            <a:endParaRPr lang="en-US" dirty="0" smtClean="0"/>
          </a:p>
          <a:p>
            <a:pPr algn="ctr"/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estímulos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60042" y="2684819"/>
            <a:ext cx="150248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Hábito</a:t>
            </a:r>
            <a:endParaRPr lang="en-US" dirty="0" smtClean="0"/>
          </a:p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leva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endParaRPr lang="en-US" dirty="0" smtClean="0"/>
          </a:p>
          <a:p>
            <a:r>
              <a:rPr lang="en-US" dirty="0" err="1" smtClean="0"/>
              <a:t>Masturbação</a:t>
            </a:r>
            <a:endParaRPr lang="en-US" dirty="0" smtClean="0"/>
          </a:p>
          <a:p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repetido</a:t>
            </a:r>
            <a:r>
              <a:rPr lang="en-US" dirty="0" smtClean="0"/>
              <a:t>, o</a:t>
            </a:r>
          </a:p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fixação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442827" y="4739789"/>
            <a:ext cx="1866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compulsivo</a:t>
            </a:r>
            <a:r>
              <a:rPr lang="en-US" dirty="0" smtClean="0"/>
              <a:t>,</a:t>
            </a:r>
          </a:p>
          <a:p>
            <a:pPr algn="ctr"/>
            <a:r>
              <a:rPr lang="en-US" dirty="0" err="1" smtClean="0"/>
              <a:t>Porque</a:t>
            </a:r>
            <a:r>
              <a:rPr lang="en-US" dirty="0" smtClean="0"/>
              <a:t> o </a:t>
            </a:r>
            <a:r>
              <a:rPr lang="en-US" dirty="0" err="1" smtClean="0"/>
              <a:t>viciado</a:t>
            </a:r>
            <a:endParaRPr lang="en-US" dirty="0" smtClean="0"/>
          </a:p>
          <a:p>
            <a:pPr algn="ctr"/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controla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endParaRPr lang="en-US" dirty="0" smtClean="0"/>
          </a:p>
          <a:p>
            <a:pPr algn="ctr"/>
            <a:r>
              <a:rPr lang="en-US" dirty="0" err="1" smtClean="0"/>
              <a:t>Comportamento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97819" y="2746779"/>
            <a:ext cx="1907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Sensação</a:t>
            </a:r>
            <a:r>
              <a:rPr lang="en-US" dirty="0" smtClean="0"/>
              <a:t> de</a:t>
            </a:r>
          </a:p>
          <a:p>
            <a:r>
              <a:rPr lang="en-US" dirty="0" smtClean="0"/>
              <a:t>Total </a:t>
            </a:r>
            <a:r>
              <a:rPr lang="en-US" dirty="0" err="1" smtClean="0"/>
              <a:t>impotência</a:t>
            </a:r>
            <a:endParaRPr lang="en-US" dirty="0" smtClean="0"/>
          </a:p>
          <a:p>
            <a:r>
              <a:rPr lang="en-US" dirty="0" err="1" smtClean="0"/>
              <a:t>Diante</a:t>
            </a:r>
            <a:r>
              <a:rPr lang="en-US" dirty="0" smtClean="0"/>
              <a:t> do </a:t>
            </a:r>
            <a:r>
              <a:rPr lang="en-US" dirty="0" err="1" smtClean="0"/>
              <a:t>próprio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comportamento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3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Violência</a:t>
            </a:r>
            <a:r>
              <a:rPr lang="en-US" b="1" dirty="0" smtClean="0"/>
              <a:t> e </a:t>
            </a:r>
            <a:r>
              <a:rPr lang="en-US" b="1" dirty="0" err="1" smtClean="0"/>
              <a:t>Exploração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4354" y="1541927"/>
            <a:ext cx="4318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“No </a:t>
            </a:r>
            <a:r>
              <a:rPr lang="en-US" sz="3600" dirty="0" err="1" smtClean="0"/>
              <a:t>caso</a:t>
            </a:r>
            <a:r>
              <a:rPr lang="en-US" sz="3600" dirty="0" smtClean="0"/>
              <a:t> de </a:t>
            </a:r>
            <a:r>
              <a:rPr lang="en-US" sz="3600" dirty="0" err="1" smtClean="0"/>
              <a:t>homens</a:t>
            </a:r>
            <a:r>
              <a:rPr lang="en-US" sz="3600" dirty="0" smtClean="0"/>
              <a:t> </a:t>
            </a:r>
            <a:r>
              <a:rPr lang="en-US" sz="3600" dirty="0" err="1" smtClean="0"/>
              <a:t>inclinados</a:t>
            </a:r>
            <a:r>
              <a:rPr lang="en-US" sz="3600" dirty="0" smtClean="0"/>
              <a:t> a </a:t>
            </a:r>
            <a:r>
              <a:rPr lang="en-US" sz="3600" dirty="0" err="1" smtClean="0"/>
              <a:t>praticar</a:t>
            </a:r>
            <a:r>
              <a:rPr lang="en-US" sz="3600" dirty="0" smtClean="0"/>
              <a:t> </a:t>
            </a:r>
            <a:r>
              <a:rPr lang="en-US" sz="3600" dirty="0" err="1" smtClean="0"/>
              <a:t>violência</a:t>
            </a:r>
            <a:r>
              <a:rPr lang="en-US" sz="3600" dirty="0" smtClean="0"/>
              <a:t> sexual, </a:t>
            </a:r>
            <a:r>
              <a:rPr lang="en-US" sz="3600" dirty="0" err="1" smtClean="0"/>
              <a:t>quanto</a:t>
            </a:r>
            <a:r>
              <a:rPr lang="en-US" sz="3600" dirty="0" smtClean="0"/>
              <a:t> </a:t>
            </a:r>
            <a:r>
              <a:rPr lang="en-US" sz="3600" dirty="0" err="1" smtClean="0"/>
              <a:t>mais</a:t>
            </a:r>
            <a:r>
              <a:rPr lang="en-US" sz="3600" dirty="0" smtClean="0"/>
              <a:t> </a:t>
            </a:r>
            <a:r>
              <a:rPr lang="en-US" sz="3600" dirty="0" err="1" smtClean="0"/>
              <a:t>pornografia</a:t>
            </a:r>
            <a:r>
              <a:rPr lang="en-US" sz="3600" dirty="0" smtClean="0"/>
              <a:t> </a:t>
            </a:r>
            <a:r>
              <a:rPr lang="en-US" sz="3600" dirty="0" err="1" smtClean="0"/>
              <a:t>eles</a:t>
            </a:r>
            <a:r>
              <a:rPr lang="en-US" sz="3600" dirty="0" smtClean="0"/>
              <a:t> </a:t>
            </a:r>
            <a:r>
              <a:rPr lang="en-US" sz="3600" dirty="0" err="1" smtClean="0"/>
              <a:t>assistirem</a:t>
            </a:r>
            <a:r>
              <a:rPr lang="en-US" sz="3600" dirty="0" smtClean="0"/>
              <a:t>, </a:t>
            </a:r>
            <a:r>
              <a:rPr lang="en-US" sz="3600" dirty="0" err="1" smtClean="0"/>
              <a:t>maior</a:t>
            </a:r>
            <a:r>
              <a:rPr lang="en-US" sz="3600" dirty="0" smtClean="0"/>
              <a:t> </a:t>
            </a:r>
            <a:r>
              <a:rPr lang="en-US" sz="3600" dirty="0" err="1" smtClean="0"/>
              <a:t>será</a:t>
            </a:r>
            <a:r>
              <a:rPr lang="en-US" sz="3600" dirty="0" smtClean="0"/>
              <a:t> a chance de </a:t>
            </a:r>
            <a:r>
              <a:rPr lang="en-US" sz="3600" dirty="0" err="1" smtClean="0"/>
              <a:t>cometerem</a:t>
            </a:r>
            <a:r>
              <a:rPr lang="en-US" sz="3600" dirty="0" smtClean="0"/>
              <a:t> crimes.” </a:t>
            </a:r>
            <a:r>
              <a:rPr lang="en-US" sz="2800" dirty="0" smtClean="0"/>
              <a:t>Gail Dines, </a:t>
            </a:r>
            <a:r>
              <a:rPr lang="en-US" sz="2800" dirty="0" err="1" smtClean="0"/>
              <a:t>Revista</a:t>
            </a:r>
            <a:r>
              <a:rPr lang="en-US" sz="2800" dirty="0" smtClean="0"/>
              <a:t> </a:t>
            </a:r>
            <a:r>
              <a:rPr lang="en-US" sz="2800" dirty="0" err="1" smtClean="0"/>
              <a:t>Época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86" y="2333024"/>
            <a:ext cx="5397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5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24"/>
          <a:stretch/>
        </p:blipFill>
        <p:spPr>
          <a:xfrm>
            <a:off x="0" y="1314823"/>
            <a:ext cx="9203767" cy="5789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Cumplicidade</a:t>
            </a:r>
            <a:r>
              <a:rPr lang="en-US" b="1" dirty="0" smtClean="0"/>
              <a:t> criminal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9058" y="4530163"/>
            <a:ext cx="8770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Atores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atrizes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pornôs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morrem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 tempo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todo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AIDS, overdose de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drogas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suicídio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etc.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30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9059" y="2298062"/>
            <a:ext cx="8710706" cy="4273176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O </a:t>
            </a:r>
            <a:r>
              <a:rPr lang="en-US" sz="8000" b="1" dirty="0" err="1" smtClean="0"/>
              <a:t>que</a:t>
            </a:r>
            <a:r>
              <a:rPr lang="en-US" sz="8000" b="1" dirty="0" smtClean="0"/>
              <a:t> a </a:t>
            </a:r>
            <a:r>
              <a:rPr lang="en-US" sz="8000" b="1" dirty="0" err="1"/>
              <a:t>B</a:t>
            </a:r>
            <a:r>
              <a:rPr lang="en-US" sz="8000" b="1" dirty="0" err="1" smtClean="0"/>
              <a:t>íblia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diz</a:t>
            </a:r>
            <a:r>
              <a:rPr lang="en-US" sz="8000" b="1" dirty="0" smtClean="0"/>
              <a:t>?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9503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 </a:t>
            </a:r>
            <a:r>
              <a:rPr lang="en-US" b="1" dirty="0" err="1" smtClean="0"/>
              <a:t>Coríntios</a:t>
            </a:r>
            <a:r>
              <a:rPr lang="en-US" b="1" dirty="0" smtClean="0"/>
              <a:t> 6:18-20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3765" y="1852706"/>
            <a:ext cx="866588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</a:t>
            </a:r>
            <a:r>
              <a:rPr lang="en-US" sz="3600" dirty="0" err="1" smtClean="0"/>
              <a:t>Fujam</a:t>
            </a:r>
            <a:r>
              <a:rPr lang="en-US" sz="3600" dirty="0" smtClean="0"/>
              <a:t> </a:t>
            </a:r>
            <a:r>
              <a:rPr lang="en-US" sz="3600" dirty="0"/>
              <a:t>da </a:t>
            </a:r>
            <a:r>
              <a:rPr lang="en-US" sz="3600" dirty="0" err="1"/>
              <a:t>imoralidade</a:t>
            </a:r>
            <a:r>
              <a:rPr lang="en-US" sz="3600" dirty="0"/>
              <a:t> sexual. </a:t>
            </a:r>
            <a:r>
              <a:rPr lang="en-US" sz="3600" dirty="0" err="1"/>
              <a:t>Todos</a:t>
            </a:r>
            <a:r>
              <a:rPr lang="en-US" sz="3600" dirty="0"/>
              <a:t> </a:t>
            </a:r>
            <a:r>
              <a:rPr lang="en-US" sz="3600" dirty="0" err="1"/>
              <a:t>os</a:t>
            </a:r>
            <a:r>
              <a:rPr lang="en-US" sz="3600" dirty="0"/>
              <a:t> outros </a:t>
            </a:r>
            <a:r>
              <a:rPr lang="en-US" sz="3600" dirty="0" err="1"/>
              <a:t>pecados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alguém</a:t>
            </a:r>
            <a:r>
              <a:rPr lang="en-US" sz="3600" dirty="0"/>
              <a:t> </a:t>
            </a:r>
            <a:r>
              <a:rPr lang="en-US" sz="3600" dirty="0" err="1"/>
              <a:t>comete</a:t>
            </a:r>
            <a:r>
              <a:rPr lang="en-US" sz="3600" dirty="0"/>
              <a:t>, </a:t>
            </a:r>
            <a:r>
              <a:rPr lang="en-US" sz="3600" dirty="0" err="1"/>
              <a:t>fora</a:t>
            </a:r>
            <a:r>
              <a:rPr lang="en-US" sz="3600" dirty="0"/>
              <a:t> do </a:t>
            </a:r>
            <a:r>
              <a:rPr lang="en-US" sz="3600" dirty="0" err="1"/>
              <a:t>corpo</a:t>
            </a:r>
            <a:r>
              <a:rPr lang="en-US" sz="3600" dirty="0"/>
              <a:t> </a:t>
            </a:r>
            <a:r>
              <a:rPr lang="en-US" sz="3600" dirty="0" err="1"/>
              <a:t>os</a:t>
            </a:r>
            <a:r>
              <a:rPr lang="en-US" sz="3600" dirty="0"/>
              <a:t> </a:t>
            </a:r>
            <a:r>
              <a:rPr lang="en-US" sz="3600" dirty="0" err="1"/>
              <a:t>comete</a:t>
            </a:r>
            <a:r>
              <a:rPr lang="en-US" sz="3600" dirty="0"/>
              <a:t>; mas </a:t>
            </a:r>
            <a:r>
              <a:rPr lang="en-US" sz="3600" dirty="0" err="1"/>
              <a:t>quem</a:t>
            </a:r>
            <a:r>
              <a:rPr lang="en-US" sz="3600" dirty="0"/>
              <a:t> </a:t>
            </a:r>
            <a:r>
              <a:rPr lang="en-US" sz="3600" dirty="0" err="1"/>
              <a:t>peca</a:t>
            </a:r>
            <a:r>
              <a:rPr lang="en-US" sz="3600" dirty="0"/>
              <a:t> </a:t>
            </a:r>
            <a:r>
              <a:rPr lang="en-US" sz="3600" dirty="0" err="1"/>
              <a:t>sexualmente</a:t>
            </a:r>
            <a:r>
              <a:rPr lang="en-US" sz="3600" dirty="0"/>
              <a:t>, </a:t>
            </a:r>
            <a:r>
              <a:rPr lang="en-US" sz="3600" dirty="0" err="1"/>
              <a:t>peca</a:t>
            </a:r>
            <a:r>
              <a:rPr lang="en-US" sz="3600" dirty="0"/>
              <a:t> contra o </a:t>
            </a:r>
            <a:r>
              <a:rPr lang="en-US" sz="3600" dirty="0" err="1"/>
              <a:t>seu</a:t>
            </a:r>
            <a:r>
              <a:rPr lang="en-US" sz="3600" dirty="0"/>
              <a:t> </a:t>
            </a:r>
            <a:r>
              <a:rPr lang="en-US" sz="3600" dirty="0" err="1"/>
              <a:t>próprio</a:t>
            </a:r>
            <a:r>
              <a:rPr lang="en-US" sz="3600" dirty="0"/>
              <a:t> </a:t>
            </a:r>
            <a:r>
              <a:rPr lang="en-US" sz="3600" dirty="0" err="1" smtClean="0"/>
              <a:t>corpo</a:t>
            </a:r>
            <a:r>
              <a:rPr lang="en-US" sz="3600" dirty="0" smtClean="0"/>
              <a:t>. </a:t>
            </a:r>
            <a:r>
              <a:rPr lang="en-US" sz="3600" dirty="0" err="1" smtClean="0"/>
              <a:t>Acaso</a:t>
            </a:r>
            <a:r>
              <a:rPr lang="en-US" sz="3600" dirty="0" smtClean="0"/>
              <a:t> 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sabem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o </a:t>
            </a:r>
            <a:r>
              <a:rPr lang="en-US" sz="3600" dirty="0" err="1"/>
              <a:t>corpo</a:t>
            </a:r>
            <a:r>
              <a:rPr lang="en-US" sz="3600" dirty="0"/>
              <a:t> de </a:t>
            </a:r>
            <a:r>
              <a:rPr lang="en-US" sz="3600" dirty="0" err="1"/>
              <a:t>vocês</a:t>
            </a:r>
            <a:r>
              <a:rPr lang="en-US" sz="3600" dirty="0"/>
              <a:t> </a:t>
            </a:r>
            <a:r>
              <a:rPr lang="en-US" sz="3600" dirty="0" err="1"/>
              <a:t>é</a:t>
            </a:r>
            <a:r>
              <a:rPr lang="en-US" sz="3600" dirty="0"/>
              <a:t> </a:t>
            </a:r>
            <a:r>
              <a:rPr lang="en-US" sz="3600" dirty="0" err="1"/>
              <a:t>santuário</a:t>
            </a:r>
            <a:r>
              <a:rPr lang="en-US" sz="3600" dirty="0"/>
              <a:t> do </a:t>
            </a:r>
            <a:r>
              <a:rPr lang="en-US" sz="3600" dirty="0" err="1"/>
              <a:t>Espírito</a:t>
            </a:r>
            <a:r>
              <a:rPr lang="en-US" sz="3600" dirty="0"/>
              <a:t> Santo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habita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vocês</a:t>
            </a:r>
            <a:r>
              <a:rPr lang="en-US" sz="3600" dirty="0"/>
              <a:t>,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lhes</a:t>
            </a:r>
            <a:r>
              <a:rPr lang="en-US" sz="3600" dirty="0"/>
              <a:t> </a:t>
            </a:r>
            <a:r>
              <a:rPr lang="en-US" sz="3600" dirty="0" err="1"/>
              <a:t>foi</a:t>
            </a:r>
            <a:r>
              <a:rPr lang="en-US" sz="3600" dirty="0"/>
              <a:t> dado </a:t>
            </a:r>
            <a:r>
              <a:rPr lang="en-US" sz="3600" dirty="0" err="1"/>
              <a:t>por</a:t>
            </a:r>
            <a:r>
              <a:rPr lang="en-US" sz="3600" dirty="0"/>
              <a:t> Deus, e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vocês</a:t>
            </a:r>
            <a:r>
              <a:rPr lang="en-US" sz="3600" dirty="0"/>
              <a:t> 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são</a:t>
            </a:r>
            <a:r>
              <a:rPr lang="en-US" sz="3600" dirty="0"/>
              <a:t> de </a:t>
            </a:r>
            <a:r>
              <a:rPr lang="en-US" sz="3600" dirty="0" err="1"/>
              <a:t>si</a:t>
            </a:r>
            <a:r>
              <a:rPr lang="en-US" sz="3600" dirty="0"/>
              <a:t> </a:t>
            </a:r>
            <a:r>
              <a:rPr lang="en-US" sz="3600" dirty="0" err="1"/>
              <a:t>mesmos</a:t>
            </a:r>
            <a:r>
              <a:rPr lang="en-US" sz="3600" dirty="0" smtClean="0"/>
              <a:t>?”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060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1"/>
            <a:ext cx="5446713" cy="605565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“</a:t>
            </a:r>
            <a:r>
              <a:rPr lang="en-US" sz="4000" dirty="0" err="1" smtClean="0"/>
              <a:t>Todos</a:t>
            </a:r>
            <a:r>
              <a:rPr lang="en-US" sz="4000" dirty="0" smtClean="0"/>
              <a:t> </a:t>
            </a:r>
            <a:r>
              <a:rPr lang="en-US" sz="4000" dirty="0" err="1"/>
              <a:t>devem</a:t>
            </a:r>
            <a:r>
              <a:rPr lang="en-US" sz="4000" dirty="0"/>
              <a:t> </a:t>
            </a:r>
            <a:r>
              <a:rPr lang="en-US" sz="4000" dirty="0" err="1"/>
              <a:t>vigiar</a:t>
            </a:r>
            <a:r>
              <a:rPr lang="en-US" sz="4000" dirty="0"/>
              <a:t> </a:t>
            </a:r>
            <a:r>
              <a:rPr lang="en-US" sz="4000" dirty="0" err="1"/>
              <a:t>os</a:t>
            </a:r>
            <a:r>
              <a:rPr lang="en-US" sz="4000" dirty="0"/>
              <a:t> </a:t>
            </a:r>
            <a:r>
              <a:rPr lang="en-US" sz="4000" dirty="0" err="1"/>
              <a:t>sentidos</a:t>
            </a:r>
            <a:r>
              <a:rPr lang="en-US" sz="4000" dirty="0"/>
              <a:t>, do </a:t>
            </a:r>
            <a:r>
              <a:rPr lang="en-US" sz="4000" dirty="0" err="1"/>
              <a:t>contrário</a:t>
            </a:r>
            <a:r>
              <a:rPr lang="en-US" sz="4000" dirty="0"/>
              <a:t> </a:t>
            </a:r>
            <a:r>
              <a:rPr lang="en-US" sz="4000" dirty="0" err="1"/>
              <a:t>Satanás</a:t>
            </a:r>
            <a:r>
              <a:rPr lang="en-US" sz="4000" dirty="0"/>
              <a:t> </a:t>
            </a:r>
            <a:r>
              <a:rPr lang="en-US" sz="4000" dirty="0" err="1"/>
              <a:t>alcançará</a:t>
            </a:r>
            <a:r>
              <a:rPr lang="en-US" sz="4000" dirty="0"/>
              <a:t> </a:t>
            </a:r>
            <a:r>
              <a:rPr lang="en-US" sz="4000" dirty="0" err="1"/>
              <a:t>vitória</a:t>
            </a:r>
            <a:r>
              <a:rPr lang="en-US" sz="4000" dirty="0"/>
              <a:t> </a:t>
            </a:r>
            <a:r>
              <a:rPr lang="en-US" sz="4000" dirty="0" err="1"/>
              <a:t>sobre</a:t>
            </a:r>
            <a:r>
              <a:rPr lang="en-US" sz="4000" dirty="0"/>
              <a:t> </a:t>
            </a:r>
            <a:r>
              <a:rPr lang="en-US" sz="4000" dirty="0" err="1"/>
              <a:t>eles</a:t>
            </a:r>
            <a:r>
              <a:rPr lang="en-US" sz="4000" dirty="0"/>
              <a:t>; </a:t>
            </a:r>
            <a:r>
              <a:rPr lang="en-US" sz="4000" dirty="0" err="1"/>
              <a:t>pois</a:t>
            </a:r>
            <a:r>
              <a:rPr lang="en-US" sz="4000" dirty="0"/>
              <a:t> </a:t>
            </a:r>
            <a:r>
              <a:rPr lang="en-US" sz="4000" dirty="0" err="1"/>
              <a:t>essas</a:t>
            </a:r>
            <a:r>
              <a:rPr lang="en-US" sz="4000" dirty="0"/>
              <a:t> </a:t>
            </a:r>
            <a:r>
              <a:rPr lang="en-US" sz="4000" dirty="0" err="1"/>
              <a:t>são</a:t>
            </a:r>
            <a:r>
              <a:rPr lang="en-US" sz="4000" dirty="0"/>
              <a:t> as </a:t>
            </a:r>
            <a:r>
              <a:rPr lang="en-US" sz="4000" dirty="0" err="1"/>
              <a:t>avenidas</a:t>
            </a:r>
            <a:r>
              <a:rPr lang="en-US" sz="4000" dirty="0"/>
              <a:t> da alma</a:t>
            </a:r>
            <a:r>
              <a:rPr lang="en-US" sz="4000" dirty="0" smtClean="0"/>
              <a:t>.” – L. A. 401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50" y="3810000"/>
            <a:ext cx="7556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529" y="119529"/>
            <a:ext cx="4123764" cy="6320781"/>
          </a:xfrm>
        </p:spPr>
        <p:txBody>
          <a:bodyPr/>
          <a:lstStyle/>
          <a:p>
            <a:r>
              <a:rPr lang="en-US" sz="4500" dirty="0" smtClean="0"/>
              <a:t>A </a:t>
            </a:r>
            <a:r>
              <a:rPr lang="en-US" sz="4500" dirty="0" err="1" smtClean="0"/>
              <a:t>pornografia</a:t>
            </a:r>
            <a:r>
              <a:rPr lang="en-US" sz="4500" dirty="0" smtClean="0"/>
              <a:t> </a:t>
            </a:r>
            <a:r>
              <a:rPr lang="en-US" sz="4500" dirty="0" err="1" smtClean="0"/>
              <a:t>abre</a:t>
            </a:r>
            <a:r>
              <a:rPr lang="en-US" sz="4500" dirty="0" smtClean="0"/>
              <a:t> </a:t>
            </a:r>
            <a:r>
              <a:rPr lang="en-US" sz="4500" dirty="0" err="1" smtClean="0"/>
              <a:t>portas</a:t>
            </a:r>
            <a:r>
              <a:rPr lang="en-US" sz="4500" dirty="0" smtClean="0"/>
              <a:t> </a:t>
            </a:r>
            <a:r>
              <a:rPr lang="en-US" sz="4500" dirty="0" err="1" smtClean="0"/>
              <a:t>para</a:t>
            </a:r>
            <a:r>
              <a:rPr lang="en-US" sz="4500" dirty="0" smtClean="0"/>
              <a:t> outros </a:t>
            </a:r>
            <a:r>
              <a:rPr lang="en-US" sz="4500" dirty="0" err="1" smtClean="0"/>
              <a:t>pecados</a:t>
            </a:r>
            <a:r>
              <a:rPr lang="en-US" sz="4500" dirty="0" smtClean="0"/>
              <a:t> </a:t>
            </a:r>
            <a:r>
              <a:rPr lang="en-US" sz="4500" dirty="0" err="1" smtClean="0"/>
              <a:t>sexuais</a:t>
            </a:r>
            <a:r>
              <a:rPr lang="en-US" sz="4500" dirty="0" smtClean="0"/>
              <a:t/>
            </a:r>
            <a:br>
              <a:rPr lang="en-US" sz="4500" dirty="0" smtClean="0"/>
            </a:br>
            <a:r>
              <a:rPr lang="en-US" sz="4500" dirty="0" err="1" smtClean="0"/>
              <a:t>Ela</a:t>
            </a:r>
            <a:r>
              <a:rPr lang="en-US" sz="4500" dirty="0" smtClean="0"/>
              <a:t> </a:t>
            </a:r>
            <a:r>
              <a:rPr lang="en-US" sz="4500" dirty="0" err="1" smtClean="0"/>
              <a:t>contamina</a:t>
            </a:r>
            <a:r>
              <a:rPr lang="en-US" sz="4500" dirty="0" smtClean="0"/>
              <a:t> e </a:t>
            </a:r>
            <a:r>
              <a:rPr lang="en-US" sz="4500" dirty="0" err="1" smtClean="0"/>
              <a:t>domina</a:t>
            </a:r>
            <a:r>
              <a:rPr lang="en-US" sz="4500" dirty="0" smtClean="0"/>
              <a:t> o </a:t>
            </a:r>
            <a:r>
              <a:rPr lang="en-US" sz="4500" dirty="0" err="1" smtClean="0"/>
              <a:t>centro</a:t>
            </a:r>
            <a:r>
              <a:rPr lang="en-US" sz="4500" dirty="0" smtClean="0"/>
              <a:t> de </a:t>
            </a:r>
            <a:r>
              <a:rPr lang="en-US" sz="4500" dirty="0" err="1" smtClean="0"/>
              <a:t>controle</a:t>
            </a:r>
            <a:r>
              <a:rPr lang="en-US" sz="4500" dirty="0" smtClean="0"/>
              <a:t> da </a:t>
            </a:r>
            <a:r>
              <a:rPr lang="en-US" sz="4500" dirty="0" err="1" smtClean="0"/>
              <a:t>vontade</a:t>
            </a:r>
            <a:r>
              <a:rPr lang="en-US" sz="4500" dirty="0" smtClean="0"/>
              <a:t>.</a:t>
            </a:r>
            <a:endParaRPr lang="en-US" sz="4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16823" y="254000"/>
            <a:ext cx="4362823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"</a:t>
            </a:r>
            <a:r>
              <a:rPr lang="en-US" sz="3600" dirty="0" err="1"/>
              <a:t>Vocês</a:t>
            </a:r>
            <a:r>
              <a:rPr lang="en-US" sz="3600" dirty="0"/>
              <a:t> </a:t>
            </a:r>
            <a:r>
              <a:rPr lang="en-US" sz="3600" dirty="0" err="1"/>
              <a:t>ouviram</a:t>
            </a:r>
            <a:r>
              <a:rPr lang="en-US" sz="3600" dirty="0"/>
              <a:t> o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foi</a:t>
            </a:r>
            <a:r>
              <a:rPr lang="en-US" sz="3600" dirty="0"/>
              <a:t> </a:t>
            </a:r>
            <a:r>
              <a:rPr lang="en-US" sz="3600" dirty="0" err="1"/>
              <a:t>dito</a:t>
            </a:r>
            <a:r>
              <a:rPr lang="en-US" sz="3600" dirty="0"/>
              <a:t>: ‘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adulterarás</a:t>
            </a:r>
            <a:r>
              <a:rPr lang="en-US" sz="3600" dirty="0"/>
              <a:t>’.</a:t>
            </a:r>
          </a:p>
          <a:p>
            <a:r>
              <a:rPr lang="en-US" sz="3600" dirty="0"/>
              <a:t>Mas </a:t>
            </a:r>
            <a:r>
              <a:rPr lang="en-US" sz="3600" dirty="0" err="1"/>
              <a:t>eu</a:t>
            </a:r>
            <a:r>
              <a:rPr lang="en-US" sz="3600" dirty="0"/>
              <a:t> </a:t>
            </a:r>
            <a:r>
              <a:rPr lang="en-US" sz="3600" dirty="0" err="1"/>
              <a:t>lhes</a:t>
            </a:r>
            <a:r>
              <a:rPr lang="en-US" sz="3600" dirty="0"/>
              <a:t> </a:t>
            </a:r>
            <a:r>
              <a:rPr lang="en-US" sz="3600" dirty="0" err="1"/>
              <a:t>digo</a:t>
            </a:r>
            <a:r>
              <a:rPr lang="en-US" sz="3600" dirty="0"/>
              <a:t>: </a:t>
            </a:r>
            <a:r>
              <a:rPr lang="en-US" sz="3600" dirty="0" err="1"/>
              <a:t>qualquer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olhar</a:t>
            </a:r>
            <a:r>
              <a:rPr lang="en-US" sz="3600" dirty="0"/>
              <a:t> </a:t>
            </a:r>
            <a:r>
              <a:rPr lang="en-US" sz="3600" dirty="0" err="1"/>
              <a:t>para</a:t>
            </a:r>
            <a:r>
              <a:rPr lang="en-US" sz="3600" dirty="0"/>
              <a:t> </a:t>
            </a:r>
            <a:r>
              <a:rPr lang="en-US" sz="3600" dirty="0" err="1"/>
              <a:t>uma</a:t>
            </a:r>
            <a:r>
              <a:rPr lang="en-US" sz="3600" dirty="0"/>
              <a:t> </a:t>
            </a:r>
            <a:r>
              <a:rPr lang="en-US" sz="3600" dirty="0" err="1"/>
              <a:t>mulher</a:t>
            </a:r>
            <a:r>
              <a:rPr lang="en-US" sz="3600" dirty="0"/>
              <a:t> </a:t>
            </a:r>
            <a:r>
              <a:rPr lang="en-US" sz="3600" dirty="0" err="1"/>
              <a:t>para</a:t>
            </a:r>
            <a:r>
              <a:rPr lang="en-US" sz="3600" dirty="0"/>
              <a:t> </a:t>
            </a:r>
            <a:r>
              <a:rPr lang="en-US" sz="3600" dirty="0" err="1"/>
              <a:t>desejá</a:t>
            </a:r>
            <a:r>
              <a:rPr lang="en-US" sz="3600" dirty="0"/>
              <a:t>-la, </a:t>
            </a:r>
            <a:r>
              <a:rPr lang="en-US" sz="3600" dirty="0" err="1"/>
              <a:t>já</a:t>
            </a:r>
            <a:r>
              <a:rPr lang="en-US" sz="3600" dirty="0"/>
              <a:t> </a:t>
            </a:r>
            <a:r>
              <a:rPr lang="en-US" sz="3600" dirty="0" err="1"/>
              <a:t>cometeu</a:t>
            </a:r>
            <a:r>
              <a:rPr lang="en-US" sz="3600" dirty="0"/>
              <a:t> </a:t>
            </a:r>
            <a:r>
              <a:rPr lang="en-US" sz="3600" dirty="0" err="1"/>
              <a:t>adultério</a:t>
            </a:r>
            <a:r>
              <a:rPr lang="en-US" sz="3600" dirty="0"/>
              <a:t> com </a:t>
            </a:r>
            <a:r>
              <a:rPr lang="en-US" sz="3600" dirty="0" err="1"/>
              <a:t>ela</a:t>
            </a:r>
            <a:r>
              <a:rPr lang="en-US" sz="3600" dirty="0"/>
              <a:t> no </a:t>
            </a:r>
            <a:r>
              <a:rPr lang="en-US" sz="3600" dirty="0" err="1"/>
              <a:t>seu</a:t>
            </a:r>
            <a:r>
              <a:rPr lang="en-US" sz="3600" dirty="0"/>
              <a:t> </a:t>
            </a:r>
            <a:r>
              <a:rPr lang="en-US" sz="3600" dirty="0" err="1"/>
              <a:t>coração</a:t>
            </a:r>
            <a:r>
              <a:rPr lang="en-US" sz="3600" dirty="0"/>
              <a:t>.</a:t>
            </a:r>
          </a:p>
          <a:p>
            <a:r>
              <a:rPr lang="en-US" sz="3600" dirty="0" smtClean="0"/>
              <a:t>(</a:t>
            </a:r>
            <a:r>
              <a:rPr lang="en-US" sz="3600" dirty="0" err="1" smtClean="0"/>
              <a:t>Mateus</a:t>
            </a:r>
            <a:r>
              <a:rPr lang="en-US" sz="3600" dirty="0" smtClean="0"/>
              <a:t> 5:27, 28)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538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471" y="-19422"/>
            <a:ext cx="8889999" cy="1408952"/>
          </a:xfrm>
        </p:spPr>
        <p:txBody>
          <a:bodyPr/>
          <a:lstStyle/>
          <a:p>
            <a:r>
              <a:rPr lang="en-US" b="1" dirty="0" err="1" smtClean="0"/>
              <a:t>Separação</a:t>
            </a:r>
            <a:r>
              <a:rPr lang="en-US" b="1" dirty="0" smtClean="0"/>
              <a:t> entre:</a:t>
            </a:r>
            <a:br>
              <a:rPr lang="en-US" b="1" dirty="0" smtClean="0"/>
            </a:br>
            <a:r>
              <a:rPr lang="en-US" sz="4400" b="1" dirty="0" smtClean="0"/>
              <a:t>{</a:t>
            </a:r>
            <a:r>
              <a:rPr lang="en-US" sz="4400" b="1" dirty="0" err="1" smtClean="0"/>
              <a:t>prazer</a:t>
            </a:r>
            <a:r>
              <a:rPr lang="en-US" sz="4400" b="1" dirty="0"/>
              <a:t>}</a:t>
            </a:r>
            <a:r>
              <a:rPr lang="en-US" sz="4400" b="1" dirty="0" smtClean="0"/>
              <a:t> [</a:t>
            </a:r>
            <a:r>
              <a:rPr lang="en-US" sz="4400" b="1" dirty="0" err="1" smtClean="0"/>
              <a:t>relacionamento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pessoal</a:t>
            </a:r>
            <a:r>
              <a:rPr lang="en-US" sz="4400" b="1" dirty="0" smtClean="0"/>
              <a:t>]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4472" y="1763059"/>
            <a:ext cx="888999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Por</a:t>
            </a:r>
            <a:r>
              <a:rPr lang="en-US" sz="4400" dirty="0"/>
              <a:t> </a:t>
            </a:r>
            <a:r>
              <a:rPr lang="en-US" sz="4400" dirty="0" err="1"/>
              <a:t>essa</a:t>
            </a:r>
            <a:r>
              <a:rPr lang="en-US" sz="4400" dirty="0"/>
              <a:t> </a:t>
            </a:r>
            <a:r>
              <a:rPr lang="en-US" sz="4400" dirty="0" err="1"/>
              <a:t>razão</a:t>
            </a:r>
            <a:r>
              <a:rPr lang="en-US" sz="4400" dirty="0"/>
              <a:t>, o </a:t>
            </a:r>
            <a:r>
              <a:rPr lang="en-US" sz="4400" dirty="0" err="1"/>
              <a:t>homem</a:t>
            </a:r>
            <a:r>
              <a:rPr lang="en-US" sz="4400" dirty="0"/>
              <a:t> </a:t>
            </a:r>
            <a:r>
              <a:rPr lang="en-US" sz="4400" dirty="0" err="1"/>
              <a:t>deixará</a:t>
            </a:r>
            <a:r>
              <a:rPr lang="en-US" sz="4400" dirty="0"/>
              <a:t> </a:t>
            </a:r>
            <a:r>
              <a:rPr lang="en-US" sz="4400" dirty="0" err="1"/>
              <a:t>pai</a:t>
            </a:r>
            <a:r>
              <a:rPr lang="en-US" sz="4400" dirty="0"/>
              <a:t> e </a:t>
            </a:r>
            <a:r>
              <a:rPr lang="en-US" sz="4400" dirty="0" err="1"/>
              <a:t>mãe</a:t>
            </a:r>
            <a:r>
              <a:rPr lang="en-US" sz="4400" dirty="0"/>
              <a:t> e se </a:t>
            </a:r>
            <a:r>
              <a:rPr lang="en-US" sz="4400" dirty="0" err="1"/>
              <a:t>unirá</a:t>
            </a:r>
            <a:r>
              <a:rPr lang="en-US" sz="4400" dirty="0"/>
              <a:t> </a:t>
            </a:r>
            <a:r>
              <a:rPr lang="en-US" sz="4400" dirty="0" err="1"/>
              <a:t>à</a:t>
            </a:r>
            <a:r>
              <a:rPr lang="en-US" sz="4400" dirty="0"/>
              <a:t> </a:t>
            </a:r>
            <a:r>
              <a:rPr lang="en-US" sz="4400" dirty="0" err="1"/>
              <a:t>sua</a:t>
            </a:r>
            <a:r>
              <a:rPr lang="en-US" sz="4400" dirty="0"/>
              <a:t> </a:t>
            </a:r>
            <a:r>
              <a:rPr lang="en-US" sz="4400" dirty="0" err="1"/>
              <a:t>mulher</a:t>
            </a:r>
            <a:r>
              <a:rPr lang="en-US" sz="4400" dirty="0"/>
              <a:t>, e </a:t>
            </a:r>
            <a:r>
              <a:rPr lang="en-US" sz="4400" dirty="0" err="1"/>
              <a:t>eles</a:t>
            </a:r>
            <a:r>
              <a:rPr lang="en-US" sz="4400" dirty="0"/>
              <a:t> se </a:t>
            </a:r>
            <a:r>
              <a:rPr lang="en-US" sz="4400" dirty="0" err="1"/>
              <a:t>tornarão</a:t>
            </a:r>
            <a:r>
              <a:rPr lang="en-US" sz="4400" dirty="0"/>
              <a:t> </a:t>
            </a:r>
            <a:r>
              <a:rPr lang="en-US" sz="4400" dirty="0" err="1"/>
              <a:t>uma</a:t>
            </a:r>
            <a:r>
              <a:rPr lang="en-US" sz="4400" dirty="0"/>
              <a:t> </a:t>
            </a:r>
            <a:r>
              <a:rPr lang="en-US" sz="4400" dirty="0" err="1"/>
              <a:t>só</a:t>
            </a:r>
            <a:r>
              <a:rPr lang="en-US" sz="4400" dirty="0"/>
              <a:t> </a:t>
            </a:r>
            <a:r>
              <a:rPr lang="en-US" sz="4400" dirty="0" smtClean="0"/>
              <a:t>carne. O </a:t>
            </a:r>
            <a:r>
              <a:rPr lang="en-US" sz="4400" dirty="0" err="1"/>
              <a:t>homem</a:t>
            </a:r>
            <a:r>
              <a:rPr lang="en-US" sz="4400" dirty="0"/>
              <a:t> e </a:t>
            </a:r>
            <a:r>
              <a:rPr lang="en-US" sz="4400" dirty="0" err="1"/>
              <a:t>sua</a:t>
            </a:r>
            <a:r>
              <a:rPr lang="en-US" sz="4400" dirty="0"/>
              <a:t> </a:t>
            </a:r>
            <a:r>
              <a:rPr lang="en-US" sz="4400" dirty="0" err="1"/>
              <a:t>mulher</a:t>
            </a:r>
            <a:r>
              <a:rPr lang="en-US" sz="4400" dirty="0"/>
              <a:t> </a:t>
            </a:r>
            <a:r>
              <a:rPr lang="en-US" sz="4400" dirty="0" err="1"/>
              <a:t>viviam</a:t>
            </a:r>
            <a:r>
              <a:rPr lang="en-US" sz="4400" dirty="0"/>
              <a:t> nus, e </a:t>
            </a:r>
            <a:r>
              <a:rPr lang="en-US" sz="4400" dirty="0" err="1"/>
              <a:t>não</a:t>
            </a:r>
            <a:r>
              <a:rPr lang="en-US" sz="4400" dirty="0"/>
              <a:t> </a:t>
            </a:r>
            <a:r>
              <a:rPr lang="en-US" sz="4400" dirty="0" err="1"/>
              <a:t>sentiam</a:t>
            </a:r>
            <a:r>
              <a:rPr lang="en-US" sz="4400" dirty="0"/>
              <a:t> </a:t>
            </a:r>
            <a:r>
              <a:rPr lang="en-US" sz="4400" dirty="0" err="1" smtClean="0"/>
              <a:t>vergonha</a:t>
            </a:r>
            <a:r>
              <a:rPr lang="en-US" sz="4400" dirty="0" smtClean="0"/>
              <a:t>. </a:t>
            </a:r>
          </a:p>
          <a:p>
            <a:r>
              <a:rPr lang="pt-BR" sz="2800" dirty="0" smtClean="0">
                <a:hlinkClick r:id="rId3"/>
              </a:rPr>
              <a:t>Gênesis </a:t>
            </a:r>
            <a:r>
              <a:rPr lang="pt-BR" sz="2800" dirty="0">
                <a:hlinkClick r:id="rId3"/>
              </a:rPr>
              <a:t>2:24-25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60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4345" b="6537"/>
          <a:stretch/>
        </p:blipFill>
        <p:spPr>
          <a:xfrm>
            <a:off x="0" y="1419407"/>
            <a:ext cx="9144000" cy="5408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FIQUE LONGE!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824" y="2106703"/>
            <a:ext cx="8352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Alcoólatra</a:t>
            </a:r>
            <a:r>
              <a:rPr lang="en-US" sz="4000" dirty="0" smtClean="0"/>
              <a:t> </a:t>
            </a:r>
            <a:r>
              <a:rPr lang="en-US" sz="4000" dirty="0" err="1" smtClean="0"/>
              <a:t>deve</a:t>
            </a:r>
            <a:r>
              <a:rPr lang="en-US" sz="4000" dirty="0" smtClean="0"/>
              <a:t> </a:t>
            </a:r>
            <a:r>
              <a:rPr lang="en-US" sz="4000" dirty="0" err="1" smtClean="0"/>
              <a:t>ficar</a:t>
            </a:r>
            <a:r>
              <a:rPr lang="en-US" sz="4000" dirty="0" smtClean="0"/>
              <a:t> </a:t>
            </a:r>
            <a:r>
              <a:rPr lang="en-US" sz="4000" dirty="0" err="1" smtClean="0"/>
              <a:t>longe</a:t>
            </a:r>
            <a:r>
              <a:rPr lang="en-US" sz="4000" dirty="0" smtClean="0"/>
              <a:t> da </a:t>
            </a:r>
            <a:r>
              <a:rPr lang="en-US" sz="4000" dirty="0" err="1" smtClean="0"/>
              <a:t>bebida</a:t>
            </a:r>
            <a:r>
              <a:rPr lang="en-US" sz="4000" dirty="0" smtClean="0"/>
              <a:t>. O </a:t>
            </a:r>
            <a:r>
              <a:rPr lang="en-US" sz="4000" dirty="0" err="1" smtClean="0"/>
              <a:t>viciado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drogas</a:t>
            </a:r>
            <a:r>
              <a:rPr lang="en-US" sz="4000" dirty="0" smtClean="0"/>
              <a:t> </a:t>
            </a:r>
            <a:r>
              <a:rPr lang="en-US" sz="4000" dirty="0" err="1" smtClean="0"/>
              <a:t>deve</a:t>
            </a:r>
            <a:r>
              <a:rPr lang="en-US" sz="4000" dirty="0" smtClean="0"/>
              <a:t> </a:t>
            </a:r>
            <a:r>
              <a:rPr lang="en-US" sz="4000" dirty="0" err="1" smtClean="0"/>
              <a:t>ficar</a:t>
            </a:r>
            <a:r>
              <a:rPr lang="en-US" sz="4000" dirty="0" smtClean="0"/>
              <a:t> </a:t>
            </a:r>
            <a:r>
              <a:rPr lang="en-US" sz="4000" dirty="0" err="1" smtClean="0"/>
              <a:t>longe</a:t>
            </a:r>
            <a:r>
              <a:rPr lang="en-US" sz="4000" dirty="0" smtClean="0"/>
              <a:t> das </a:t>
            </a:r>
            <a:r>
              <a:rPr lang="en-US" sz="4000" dirty="0" err="1" smtClean="0"/>
              <a:t>substâncias</a:t>
            </a:r>
            <a:r>
              <a:rPr lang="en-US" sz="4000" dirty="0" smtClean="0"/>
              <a:t> </a:t>
            </a:r>
            <a:r>
              <a:rPr lang="en-US" sz="4000" dirty="0" err="1" smtClean="0"/>
              <a:t>químicas</a:t>
            </a:r>
            <a:r>
              <a:rPr lang="en-US" sz="4000" dirty="0" smtClean="0"/>
              <a:t>. E o </a:t>
            </a:r>
            <a:r>
              <a:rPr lang="en-US" sz="4000" dirty="0" err="1" smtClean="0"/>
              <a:t>viciado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pornografia</a:t>
            </a:r>
            <a:r>
              <a:rPr lang="en-US" sz="4000" dirty="0" smtClean="0"/>
              <a:t> </a:t>
            </a:r>
            <a:r>
              <a:rPr lang="en-US" sz="4000" dirty="0" err="1" smtClean="0"/>
              <a:t>deve</a:t>
            </a:r>
            <a:r>
              <a:rPr lang="en-US" sz="4000" dirty="0" smtClean="0"/>
              <a:t> </a:t>
            </a:r>
            <a:r>
              <a:rPr lang="en-US" sz="4000" dirty="0" err="1" smtClean="0"/>
              <a:t>tomar</a:t>
            </a:r>
            <a:r>
              <a:rPr lang="en-US" sz="4000" dirty="0" smtClean="0"/>
              <a:t> </a:t>
            </a:r>
            <a:r>
              <a:rPr lang="en-US" sz="4000" dirty="0" err="1" smtClean="0"/>
              <a:t>medidas</a:t>
            </a:r>
            <a:r>
              <a:rPr lang="en-US" sz="4000" dirty="0" smtClean="0"/>
              <a:t> </a:t>
            </a:r>
            <a:r>
              <a:rPr lang="en-US" sz="4000" dirty="0" err="1" smtClean="0"/>
              <a:t>preventivas</a:t>
            </a:r>
            <a:r>
              <a:rPr lang="en-US" sz="4000" dirty="0" smtClean="0"/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201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b="1" dirty="0" smtClean="0"/>
              <a:t>A  </a:t>
            </a:r>
            <a:r>
              <a:rPr lang="en-US" b="1" dirty="0" err="1" smtClean="0"/>
              <a:t>pornografia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Autofit/>
          </a:bodyPr>
          <a:lstStyle/>
          <a:p>
            <a:r>
              <a:rPr lang="en-US" sz="4400" dirty="0" err="1" smtClean="0"/>
              <a:t>Destrói</a:t>
            </a:r>
            <a:r>
              <a:rPr lang="en-US" sz="4400" dirty="0" smtClean="0"/>
              <a:t> a </a:t>
            </a:r>
            <a:r>
              <a:rPr lang="en-US" sz="4400" dirty="0" err="1" smtClean="0"/>
              <a:t>intimidade</a:t>
            </a:r>
            <a:r>
              <a:rPr lang="en-US" sz="4400" dirty="0" smtClean="0"/>
              <a:t> do </a:t>
            </a:r>
            <a:r>
              <a:rPr lang="en-US" sz="4400" dirty="0" err="1" smtClean="0"/>
              <a:t>casamento</a:t>
            </a:r>
            <a:endParaRPr lang="en-US" sz="4400" dirty="0" smtClean="0"/>
          </a:p>
          <a:p>
            <a:r>
              <a:rPr lang="en-US" sz="4400" dirty="0" err="1" smtClean="0"/>
              <a:t>Ofende</a:t>
            </a:r>
            <a:r>
              <a:rPr lang="en-US" sz="4400" dirty="0" smtClean="0"/>
              <a:t> a </a:t>
            </a:r>
            <a:r>
              <a:rPr lang="en-US" sz="4400" dirty="0" err="1" smtClean="0"/>
              <a:t>dignidade</a:t>
            </a:r>
            <a:r>
              <a:rPr lang="en-US" sz="4400" dirty="0" smtClean="0"/>
              <a:t> </a:t>
            </a:r>
            <a:r>
              <a:rPr lang="en-US" sz="4400" dirty="0" err="1" smtClean="0"/>
              <a:t>feminina</a:t>
            </a:r>
            <a:endParaRPr lang="en-US" sz="4400" dirty="0" smtClean="0"/>
          </a:p>
          <a:p>
            <a:r>
              <a:rPr lang="en-US" sz="4400" dirty="0" err="1" smtClean="0"/>
              <a:t>Insensibiliza</a:t>
            </a:r>
            <a:r>
              <a:rPr lang="en-US" sz="4400" dirty="0" smtClean="0"/>
              <a:t>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dirty="0" err="1" smtClean="0"/>
              <a:t>consumidores</a:t>
            </a:r>
            <a:endParaRPr lang="en-US" sz="4400" dirty="0" smtClean="0"/>
          </a:p>
          <a:p>
            <a:r>
              <a:rPr lang="en-US" sz="4400" dirty="0" err="1" smtClean="0"/>
              <a:t>Explora</a:t>
            </a:r>
            <a:r>
              <a:rPr lang="en-US" sz="4400" dirty="0" smtClean="0"/>
              <a:t>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dirty="0" err="1" smtClean="0"/>
              <a:t>personagens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9342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9" y="40341"/>
            <a:ext cx="8945934" cy="1411941"/>
          </a:xfrm>
        </p:spPr>
        <p:txBody>
          <a:bodyPr/>
          <a:lstStyle/>
          <a:p>
            <a:r>
              <a:rPr lang="en-US" sz="4800" dirty="0" smtClean="0"/>
              <a:t>“A </a:t>
            </a:r>
            <a:r>
              <a:rPr lang="en-US" sz="4800" dirty="0" err="1" smtClean="0"/>
              <a:t>pornografia</a:t>
            </a:r>
            <a:r>
              <a:rPr lang="en-US" sz="4800" dirty="0" smtClean="0"/>
              <a:t> </a:t>
            </a:r>
            <a:r>
              <a:rPr lang="en-US" sz="4800" dirty="0" err="1" smtClean="0"/>
              <a:t>é</a:t>
            </a:r>
            <a:r>
              <a:rPr lang="en-US" sz="4800" dirty="0" smtClean="0"/>
              <a:t> a </a:t>
            </a:r>
            <a:r>
              <a:rPr lang="en-US" sz="4800" dirty="0" err="1" smtClean="0"/>
              <a:t>maior</a:t>
            </a:r>
            <a:r>
              <a:rPr lang="en-US" sz="4800" dirty="0" smtClean="0"/>
              <a:t> </a:t>
            </a:r>
            <a:r>
              <a:rPr lang="en-US" sz="4800" dirty="0" err="1" smtClean="0"/>
              <a:t>ilusão</a:t>
            </a:r>
            <a:r>
              <a:rPr lang="en-US" sz="4800" dirty="0" smtClean="0"/>
              <a:t> do </a:t>
            </a:r>
            <a:r>
              <a:rPr lang="en-US" sz="4800" dirty="0" err="1" smtClean="0"/>
              <a:t>mundo</a:t>
            </a:r>
            <a:r>
              <a:rPr lang="en-US" sz="4800" dirty="0" smtClean="0"/>
              <a:t>” – Shelley </a:t>
            </a:r>
            <a:r>
              <a:rPr lang="en-US" sz="4800" dirty="0" err="1" smtClean="0"/>
              <a:t>Lubben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6043"/>
            <a:ext cx="9144000" cy="51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901765" cy="7890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Michelle Avanti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0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24" y="2074100"/>
            <a:ext cx="6559176" cy="478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461" y="191391"/>
            <a:ext cx="8689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</a:t>
            </a:r>
            <a:r>
              <a:rPr lang="en-US" sz="3200" dirty="0" err="1" smtClean="0"/>
              <a:t>Há</a:t>
            </a:r>
            <a:r>
              <a:rPr lang="en-US" sz="3200" dirty="0" smtClean="0"/>
              <a:t> </a:t>
            </a:r>
            <a:r>
              <a:rPr lang="en-US" sz="3200" dirty="0" err="1" smtClean="0"/>
              <a:t>uma</a:t>
            </a:r>
            <a:r>
              <a:rPr lang="en-US" sz="3200" dirty="0" smtClean="0"/>
              <a:t> </a:t>
            </a:r>
            <a:r>
              <a:rPr lang="en-US" sz="3200" dirty="0" err="1" smtClean="0"/>
              <a:t>pessoa</a:t>
            </a:r>
            <a:r>
              <a:rPr lang="en-US" sz="3200" dirty="0" smtClean="0"/>
              <a:t> real do outro </a:t>
            </a:r>
            <a:r>
              <a:rPr lang="en-US" sz="3200" dirty="0" err="1" smtClean="0"/>
              <a:t>lado</a:t>
            </a:r>
            <a:r>
              <a:rPr lang="en-US" sz="3200" dirty="0" smtClean="0"/>
              <a:t> das </a:t>
            </a:r>
            <a:r>
              <a:rPr lang="en-US" sz="3200" dirty="0" err="1" smtClean="0"/>
              <a:t>imagens</a:t>
            </a:r>
            <a:r>
              <a:rPr lang="en-US" sz="3200" dirty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você</a:t>
            </a:r>
            <a:r>
              <a:rPr lang="en-US" sz="3200" dirty="0" smtClean="0"/>
              <a:t> </a:t>
            </a:r>
            <a:r>
              <a:rPr lang="en-US" sz="3200" dirty="0" err="1" smtClean="0"/>
              <a:t>está</a:t>
            </a:r>
            <a:r>
              <a:rPr lang="en-US" sz="3200" dirty="0" smtClean="0"/>
              <a:t> </a:t>
            </a:r>
            <a:r>
              <a:rPr lang="en-US" sz="3200" dirty="0" err="1" smtClean="0"/>
              <a:t>vendo</a:t>
            </a:r>
            <a:r>
              <a:rPr lang="en-US" sz="3200" dirty="0" smtClean="0"/>
              <a:t>, e </a:t>
            </a:r>
            <a:r>
              <a:rPr lang="en-US" sz="3200" dirty="0" err="1" smtClean="0"/>
              <a:t>você</a:t>
            </a:r>
            <a:r>
              <a:rPr lang="en-US" sz="3200" dirty="0" smtClean="0"/>
              <a:t> </a:t>
            </a:r>
            <a:r>
              <a:rPr lang="en-US" sz="3200" dirty="0" err="1" smtClean="0"/>
              <a:t>está</a:t>
            </a:r>
            <a:r>
              <a:rPr lang="en-US" sz="3200" dirty="0" smtClean="0"/>
              <a:t> </a:t>
            </a:r>
            <a:r>
              <a:rPr lang="en-US" sz="3200" dirty="0" err="1" smtClean="0"/>
              <a:t>destruindo</a:t>
            </a:r>
            <a:r>
              <a:rPr lang="en-US" sz="3200" dirty="0" smtClean="0"/>
              <a:t> a </a:t>
            </a:r>
            <a:r>
              <a:rPr lang="en-US" sz="3200" dirty="0" err="1" smtClean="0"/>
              <a:t>vida</a:t>
            </a:r>
            <a:r>
              <a:rPr lang="en-US" sz="3200" dirty="0" smtClean="0"/>
              <a:t> </a:t>
            </a:r>
            <a:r>
              <a:rPr lang="en-US" sz="3200" dirty="0" err="1" smtClean="0"/>
              <a:t>dela</a:t>
            </a:r>
            <a:r>
              <a:rPr lang="en-US" sz="3200" dirty="0" smtClean="0"/>
              <a:t> e a </a:t>
            </a:r>
            <a:r>
              <a:rPr lang="en-US" sz="3200" dirty="0" err="1" smtClean="0"/>
              <a:t>vida</a:t>
            </a:r>
            <a:r>
              <a:rPr lang="en-US" sz="3200" dirty="0" smtClean="0"/>
              <a:t> dos </a:t>
            </a:r>
            <a:r>
              <a:rPr lang="en-US" sz="3200" dirty="0" err="1" smtClean="0"/>
              <a:t>filhos</a:t>
            </a:r>
            <a:r>
              <a:rPr lang="en-US" sz="3200" dirty="0" smtClean="0"/>
              <a:t> </a:t>
            </a:r>
            <a:r>
              <a:rPr lang="en-US" sz="3200" dirty="0" err="1" smtClean="0"/>
              <a:t>dela</a:t>
            </a:r>
            <a:r>
              <a:rPr lang="en-US" sz="3200" dirty="0" smtClean="0"/>
              <a:t>.” – Jennifer Case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665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289" r="14870" b="8484"/>
          <a:stretch/>
        </p:blipFill>
        <p:spPr>
          <a:xfrm>
            <a:off x="2300942" y="2510116"/>
            <a:ext cx="6843058" cy="434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dirty="0" smtClean="0"/>
              <a:t>7a. </a:t>
            </a:r>
            <a:r>
              <a:rPr lang="en-US" sz="4800" b="1" dirty="0" err="1" smtClean="0"/>
              <a:t>Maior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indústria</a:t>
            </a:r>
            <a:r>
              <a:rPr lang="en-US" sz="4800" b="1" dirty="0" smtClean="0"/>
              <a:t> dos EUA</a:t>
            </a:r>
            <a:endParaRPr lang="en-US" sz="4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orient="vert" idx="1"/>
          </p:nvPr>
        </p:nvSpPr>
        <p:spPr>
          <a:xfrm rot="16200000">
            <a:off x="3309471" y="-1680882"/>
            <a:ext cx="2226235" cy="8845177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Movimenta</a:t>
            </a:r>
            <a:r>
              <a:rPr lang="en-US" sz="4000" dirty="0" smtClean="0"/>
              <a:t> 15 </a:t>
            </a:r>
            <a:r>
              <a:rPr lang="en-US" sz="4000" dirty="0" err="1" smtClean="0"/>
              <a:t>bilhões</a:t>
            </a:r>
            <a:r>
              <a:rPr lang="en-US" sz="4000" dirty="0" smtClean="0"/>
              <a:t> de </a:t>
            </a:r>
            <a:r>
              <a:rPr lang="en-US" sz="4000" dirty="0" err="1" smtClean="0"/>
              <a:t>dólares</a:t>
            </a:r>
            <a:r>
              <a:rPr lang="en-US" sz="4000" dirty="0" smtClean="0"/>
              <a:t> </a:t>
            </a:r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ano</a:t>
            </a:r>
            <a:r>
              <a:rPr lang="en-US" sz="4000" dirty="0" smtClean="0"/>
              <a:t> </a:t>
            </a:r>
            <a:r>
              <a:rPr lang="en-US" sz="4000" dirty="0" err="1" smtClean="0"/>
              <a:t>na</a:t>
            </a:r>
            <a:r>
              <a:rPr lang="en-US" sz="4000" dirty="0" smtClean="0"/>
              <a:t> </a:t>
            </a:r>
            <a:r>
              <a:rPr lang="en-US" sz="4000" dirty="0" err="1" smtClean="0"/>
              <a:t>América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U$ 100 bi no </a:t>
            </a:r>
            <a:r>
              <a:rPr lang="en-US" sz="4000" dirty="0" err="1" smtClean="0"/>
              <a:t>mundo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471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772" y="40341"/>
            <a:ext cx="9209536" cy="1411941"/>
          </a:xfrm>
        </p:spPr>
        <p:txBody>
          <a:bodyPr/>
          <a:lstStyle/>
          <a:p>
            <a:r>
              <a:rPr lang="en-US" sz="4000" b="1" dirty="0" smtClean="0"/>
              <a:t>Uma das </a:t>
            </a:r>
            <a:r>
              <a:rPr lang="en-US" sz="4000" b="1" dirty="0" err="1" smtClean="0"/>
              <a:t>maiores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indústrias</a:t>
            </a:r>
            <a:r>
              <a:rPr lang="en-US" sz="4000" b="1" dirty="0" smtClean="0"/>
              <a:t> da INTERNET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402"/>
            <a:ext cx="4231839" cy="984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352" y="1531579"/>
            <a:ext cx="4318000" cy="144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8942" y="2531144"/>
            <a:ext cx="4975412" cy="1459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04" t="14354" r="3104" b="19639"/>
          <a:stretch/>
        </p:blipFill>
        <p:spPr>
          <a:xfrm>
            <a:off x="4990352" y="2834607"/>
            <a:ext cx="4153648" cy="1946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3131" b="35337"/>
          <a:stretch/>
        </p:blipFill>
        <p:spPr>
          <a:xfrm>
            <a:off x="0" y="3991066"/>
            <a:ext cx="4572000" cy="108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23" y="4781176"/>
            <a:ext cx="1724436" cy="2017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6503" t="30515" r="16503" b="30515"/>
          <a:stretch/>
        </p:blipFill>
        <p:spPr>
          <a:xfrm>
            <a:off x="3018118" y="4853642"/>
            <a:ext cx="6125882" cy="20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Regis Nichol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68824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“</a:t>
            </a:r>
            <a:r>
              <a:rPr lang="en-US" sz="4400" dirty="0" err="1" smtClean="0"/>
              <a:t>Infelizmente</a:t>
            </a:r>
            <a:r>
              <a:rPr lang="en-US" sz="4400" dirty="0" smtClean="0"/>
              <a:t>, 28% dos </a:t>
            </a:r>
            <a:r>
              <a:rPr lang="en-US" sz="4400" dirty="0" err="1" smtClean="0"/>
              <a:t>cristãos</a:t>
            </a:r>
            <a:r>
              <a:rPr lang="en-US" sz="4400" dirty="0" smtClean="0"/>
              <a:t> </a:t>
            </a:r>
            <a:r>
              <a:rPr lang="en-US" sz="4400" dirty="0" err="1" smtClean="0"/>
              <a:t>acreditam</a:t>
            </a:r>
            <a:r>
              <a:rPr lang="en-US" sz="4400" dirty="0" smtClean="0"/>
              <a:t> </a:t>
            </a:r>
            <a:r>
              <a:rPr lang="en-US" sz="4400" dirty="0" err="1" smtClean="0"/>
              <a:t>que</a:t>
            </a:r>
            <a:r>
              <a:rPr lang="en-US" sz="4400" dirty="0" smtClean="0"/>
              <a:t>, </a:t>
            </a:r>
            <a:r>
              <a:rPr lang="en-US" sz="4400" dirty="0" err="1" smtClean="0"/>
              <a:t>mesmo</a:t>
            </a:r>
            <a:r>
              <a:rPr lang="en-US" sz="4400" dirty="0" smtClean="0"/>
              <a:t> com o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está</a:t>
            </a:r>
            <a:r>
              <a:rPr lang="en-US" sz="4400" dirty="0" smtClean="0"/>
              <a:t> </a:t>
            </a:r>
            <a:r>
              <a:rPr lang="en-US" sz="4400" dirty="0" err="1" smtClean="0"/>
              <a:t>escrito</a:t>
            </a:r>
            <a:r>
              <a:rPr lang="en-US" sz="4400" dirty="0" smtClean="0"/>
              <a:t> </a:t>
            </a:r>
            <a:r>
              <a:rPr lang="en-US" sz="4400" dirty="0" err="1" smtClean="0"/>
              <a:t>em</a:t>
            </a:r>
            <a:r>
              <a:rPr lang="en-US" sz="4400" dirty="0" smtClean="0"/>
              <a:t> </a:t>
            </a:r>
            <a:r>
              <a:rPr lang="en-US" sz="4400" dirty="0" err="1" smtClean="0"/>
              <a:t>Mateus</a:t>
            </a:r>
            <a:r>
              <a:rPr lang="en-US" sz="4400" dirty="0" smtClean="0"/>
              <a:t> 5:28, </a:t>
            </a:r>
            <a:r>
              <a:rPr lang="en-US" sz="4400" dirty="0" err="1" smtClean="0"/>
              <a:t>não</a:t>
            </a:r>
            <a:r>
              <a:rPr lang="en-US" sz="4400" dirty="0" smtClean="0"/>
              <a:t> </a:t>
            </a:r>
            <a:r>
              <a:rPr lang="en-US" sz="4400" dirty="0" err="1" smtClean="0"/>
              <a:t>há</a:t>
            </a:r>
            <a:r>
              <a:rPr lang="en-US" sz="4400" dirty="0" smtClean="0"/>
              <a:t> nada de </a:t>
            </a:r>
            <a:r>
              <a:rPr lang="en-US" sz="4400" dirty="0" err="1" smtClean="0"/>
              <a:t>errado</a:t>
            </a:r>
            <a:r>
              <a:rPr lang="en-US" sz="4400" dirty="0" smtClean="0"/>
              <a:t> </a:t>
            </a:r>
            <a:r>
              <a:rPr lang="en-US" sz="4400" dirty="0" err="1" smtClean="0"/>
              <a:t>em</a:t>
            </a:r>
            <a:r>
              <a:rPr lang="en-US" sz="4400" dirty="0" smtClean="0"/>
              <a:t> </a:t>
            </a:r>
            <a:r>
              <a:rPr lang="en-US" sz="4400" dirty="0" err="1" smtClean="0"/>
              <a:t>ver</a:t>
            </a:r>
            <a:r>
              <a:rPr lang="en-US" sz="4400" dirty="0" smtClean="0"/>
              <a:t> </a:t>
            </a:r>
            <a:r>
              <a:rPr lang="en-US" sz="4400" dirty="0" err="1" smtClean="0"/>
              <a:t>pornografia</a:t>
            </a:r>
            <a:r>
              <a:rPr lang="en-US" sz="4400" dirty="0" smtClean="0"/>
              <a:t>…O </a:t>
            </a:r>
            <a:r>
              <a:rPr lang="en-US" sz="4400" dirty="0" err="1" smtClean="0"/>
              <a:t>mais</a:t>
            </a:r>
            <a:r>
              <a:rPr lang="en-US" sz="4400" dirty="0" smtClean="0"/>
              <a:t> </a:t>
            </a:r>
            <a:r>
              <a:rPr lang="en-US" sz="4400" dirty="0" err="1" smtClean="0"/>
              <a:t>triste</a:t>
            </a:r>
            <a:r>
              <a:rPr lang="en-US" sz="4400" dirty="0" smtClean="0"/>
              <a:t> </a:t>
            </a:r>
            <a:r>
              <a:rPr lang="en-US" sz="4400" dirty="0" err="1" smtClean="0"/>
              <a:t>é</a:t>
            </a:r>
            <a:r>
              <a:rPr lang="en-US" sz="4400" dirty="0" smtClean="0"/>
              <a:t> </a:t>
            </a:r>
            <a:r>
              <a:rPr lang="en-US" sz="4400" dirty="0" err="1" smtClean="0"/>
              <a:t>descobrir</a:t>
            </a:r>
            <a:r>
              <a:rPr lang="en-US" sz="4400" dirty="0" smtClean="0"/>
              <a:t>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cerca</a:t>
            </a:r>
            <a:r>
              <a:rPr lang="en-US" sz="4400" dirty="0" smtClean="0"/>
              <a:t> de 50% dos </a:t>
            </a:r>
            <a:r>
              <a:rPr lang="en-US" sz="4400" dirty="0" err="1" smtClean="0"/>
              <a:t>cristãos</a:t>
            </a:r>
            <a:r>
              <a:rPr lang="en-US" sz="4400" dirty="0" smtClean="0"/>
              <a:t> </a:t>
            </a:r>
            <a:r>
              <a:rPr lang="en-US" sz="4400" dirty="0" err="1" smtClean="0"/>
              <a:t>admitem</a:t>
            </a:r>
            <a:r>
              <a:rPr lang="en-US" sz="4400" dirty="0" smtClean="0"/>
              <a:t> </a:t>
            </a:r>
            <a:r>
              <a:rPr lang="en-US" sz="4400" dirty="0" err="1" smtClean="0"/>
              <a:t>ter</a:t>
            </a:r>
            <a:r>
              <a:rPr lang="en-US" sz="4400" dirty="0" smtClean="0"/>
              <a:t> </a:t>
            </a:r>
            <a:r>
              <a:rPr lang="en-US" sz="4400" dirty="0" err="1" smtClean="0"/>
              <a:t>problemas</a:t>
            </a:r>
            <a:r>
              <a:rPr lang="en-US" sz="4400" dirty="0" smtClean="0"/>
              <a:t> com </a:t>
            </a:r>
            <a:r>
              <a:rPr lang="en-US" sz="4400" dirty="0" err="1" smtClean="0"/>
              <a:t>pornografia</a:t>
            </a:r>
            <a:r>
              <a:rPr lang="en-US" sz="4400" dirty="0" smtClean="0"/>
              <a:t>.”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852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9" y="445249"/>
            <a:ext cx="8598647" cy="1482165"/>
          </a:xfrm>
        </p:spPr>
        <p:txBody>
          <a:bodyPr/>
          <a:lstStyle/>
          <a:p>
            <a:r>
              <a:rPr lang="en-US" dirty="0" smtClean="0"/>
              <a:t>As </a:t>
            </a:r>
            <a:r>
              <a:rPr lang="en-US" dirty="0" err="1" smtClean="0"/>
              <a:t>palavras</a:t>
            </a:r>
            <a:r>
              <a:rPr lang="en-US" dirty="0" smtClean="0"/>
              <a:t> “</a:t>
            </a:r>
            <a:r>
              <a:rPr lang="en-US" dirty="0" err="1" smtClean="0"/>
              <a:t>sexo</a:t>
            </a:r>
            <a:r>
              <a:rPr lang="en-US" dirty="0" smtClean="0"/>
              <a:t>” e “</a:t>
            </a:r>
            <a:r>
              <a:rPr lang="en-US" dirty="0" err="1" smtClean="0"/>
              <a:t>pornô</a:t>
            </a:r>
            <a:r>
              <a:rPr lang="en-US" dirty="0" smtClean="0"/>
              <a:t>” </a:t>
            </a:r>
            <a:r>
              <a:rPr lang="en-US" dirty="0" err="1" smtClean="0"/>
              <a:t>estão</a:t>
            </a:r>
            <a:r>
              <a:rPr lang="en-US" dirty="0" smtClean="0"/>
              <a:t> entre as 10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procuradas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crianças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internet.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59" t="27668" r="2832" b="2832"/>
          <a:stretch/>
        </p:blipFill>
        <p:spPr>
          <a:xfrm>
            <a:off x="3101821" y="2091765"/>
            <a:ext cx="7028297" cy="47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21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266</TotalTime>
  <Words>1228</Words>
  <Application>Microsoft Office PowerPoint</Application>
  <PresentationFormat>Apresentação na tela (4:3)</PresentationFormat>
  <Paragraphs>124</Paragraphs>
  <Slides>23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Berlin Sans FB Demi</vt:lpstr>
      <vt:lpstr>Calibri</vt:lpstr>
      <vt:lpstr>Candara</vt:lpstr>
      <vt:lpstr>Mistral</vt:lpstr>
      <vt:lpstr>Infusion</vt:lpstr>
      <vt:lpstr>Apresentação do PowerPoint</vt:lpstr>
      <vt:lpstr>Apresentação do PowerPoint</vt:lpstr>
      <vt:lpstr>“A pornografia é a maior ilusão do mundo” – Shelley Lubben</vt:lpstr>
      <vt:lpstr>Michelle Avanti</vt:lpstr>
      <vt:lpstr>Apresentação do PowerPoint</vt:lpstr>
      <vt:lpstr>7a. Maior indústria dos EUA</vt:lpstr>
      <vt:lpstr>Uma das maiores indústrias da INTERNET</vt:lpstr>
      <vt:lpstr>Regis Nichol</vt:lpstr>
      <vt:lpstr>As palavras “sexo” e “pornô” estão entre as 10 mais procuradas por crianças na internet.</vt:lpstr>
      <vt:lpstr>Gregory Smith</vt:lpstr>
      <vt:lpstr>Apresentação do PowerPoint</vt:lpstr>
      <vt:lpstr>Perda do prazer</vt:lpstr>
      <vt:lpstr>Perda do prazer</vt:lpstr>
      <vt:lpstr>Atalho para intimidade</vt:lpstr>
      <vt:lpstr>Apresentação do PowerPoint</vt:lpstr>
      <vt:lpstr>Violência e Exploração</vt:lpstr>
      <vt:lpstr>Cumplicidade criminal</vt:lpstr>
      <vt:lpstr>Apresentação do PowerPoint</vt:lpstr>
      <vt:lpstr>1 Coríntios 6:18-20</vt:lpstr>
      <vt:lpstr>A pornografia abre portas para outros pecados sexuais Ela contamina e domina o centro de controle da vontade.</vt:lpstr>
      <vt:lpstr>Separação entre: {prazer} [relacionamento pessoal]</vt:lpstr>
      <vt:lpstr>FIQUE LONGE!</vt:lpstr>
      <vt:lpstr>A  pornografia:</vt:lpstr>
    </vt:vector>
  </TitlesOfParts>
  <Company>IASD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PE2015-C20-CHEGA DE SACANAGEM</dc:title>
  <dc:subject>PASTOR DE ESCOLA</dc:subject>
  <dc:creator>Pr. MARCELO AUGUSTO DE CARVALHO; Acilio Alves</dc:creator>
  <cp:keywords>www.4tons.com</cp:keywords>
  <dc:description>COMÉRCIO PROIBIDO. USO PESSOAL</dc:description>
  <cp:lastModifiedBy>pr. marcelo carvalho</cp:lastModifiedBy>
  <cp:revision>41</cp:revision>
  <dcterms:created xsi:type="dcterms:W3CDTF">2014-09-19T18:48:02Z</dcterms:created>
  <dcterms:modified xsi:type="dcterms:W3CDTF">2015-02-18T16:30:22Z</dcterms:modified>
  <cp:category>CAPELAS 2015</cp:category>
</cp:coreProperties>
</file>