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sldIdLst>
    <p:sldId id="286" r:id="rId2"/>
    <p:sldId id="257" r:id="rId3"/>
    <p:sldId id="287" r:id="rId4"/>
    <p:sldId id="288" r:id="rId5"/>
    <p:sldId id="289" r:id="rId6"/>
    <p:sldId id="290" r:id="rId7"/>
    <p:sldId id="350" r:id="rId8"/>
    <p:sldId id="351" r:id="rId9"/>
    <p:sldId id="292" r:id="rId10"/>
    <p:sldId id="294" r:id="rId11"/>
    <p:sldId id="293" r:id="rId12"/>
    <p:sldId id="296" r:id="rId13"/>
    <p:sldId id="298" r:id="rId14"/>
    <p:sldId id="302" r:id="rId15"/>
    <p:sldId id="300" r:id="rId16"/>
    <p:sldId id="301" r:id="rId17"/>
    <p:sldId id="352" r:id="rId18"/>
    <p:sldId id="304" r:id="rId19"/>
    <p:sldId id="303" r:id="rId20"/>
    <p:sldId id="305" r:id="rId21"/>
    <p:sldId id="295" r:id="rId22"/>
    <p:sldId id="329" r:id="rId23"/>
    <p:sldId id="328" r:id="rId24"/>
    <p:sldId id="345" r:id="rId2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2" autoAdjust="0"/>
    <p:restoredTop sz="82554" autoAdjust="0"/>
  </p:normalViewPr>
  <p:slideViewPr>
    <p:cSldViewPr>
      <p:cViewPr varScale="1">
        <p:scale>
          <a:sx n="61" d="100"/>
          <a:sy n="61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FDA0DA6C-81B6-454D-85B5-3B6290B45984}" type="datetimeFigureOut">
              <a:rPr lang="pt-BR"/>
              <a:pPr>
                <a:defRPr/>
              </a:pPr>
              <a:t>18/02/2015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55FA3F8-EC19-4453-BC9A-D991E41223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091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CAA994-CAED-4C4B-A013-22708FDEE61B}" type="slidenum">
              <a:rPr lang="pt-BR" altLang="pt-BR" smtClean="0"/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03366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/>
              <a:t>Apenas 4% tem coragem de denunciar. O restante não denuncia por medo do agressor</a:t>
            </a:r>
            <a:endParaRPr lang="pt-BR" b="1" dirty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769FFC-8647-4367-AFDF-66D7FEC017F6}" type="slidenum">
              <a:rPr lang="pt-BR" altLang="pt-BR" smtClean="0"/>
              <a:pPr eaLnBrk="1" hangingPunct="1"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726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Só no estado de São Paulo foram registradas 93.825 casos de violência contra a mulher</a:t>
            </a:r>
          </a:p>
          <a:p>
            <a:pPr>
              <a:defRPr/>
            </a:pPr>
            <a:r>
              <a:rPr lang="pt-BR" b="1" dirty="0" smtClean="0"/>
              <a:t>São mais de 21 milhões de mulheres no estado de São Paulo, e este numero, portanto,  não represente o total da violência, que segundo se acredita</a:t>
            </a:r>
            <a:r>
              <a:rPr lang="pt-BR" b="1" baseline="0" dirty="0" smtClean="0"/>
              <a:t> ser</a:t>
            </a:r>
            <a:r>
              <a:rPr lang="pt-BR" b="1" dirty="0" smtClean="0"/>
              <a:t> muito maior. Mas </a:t>
            </a:r>
            <a:r>
              <a:rPr lang="pt-BR" b="1" dirty="0" err="1" smtClean="0"/>
              <a:t>pq</a:t>
            </a:r>
            <a:r>
              <a:rPr lang="pt-BR" b="1" dirty="0" smtClean="0"/>
              <a:t> somente 93.825, que já é muito??? </a:t>
            </a:r>
          </a:p>
          <a:p>
            <a:pPr>
              <a:defRPr/>
            </a:pPr>
            <a:r>
              <a:rPr lang="pt-BR" b="1" dirty="0" smtClean="0"/>
              <a:t>R.: Medo de denunciar.</a:t>
            </a:r>
            <a:endParaRPr lang="pt-BR" b="1" dirty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B238F8-25AD-4BA1-9B4A-5281A2D12E81}" type="slidenum">
              <a:rPr lang="pt-BR" altLang="pt-BR" smtClean="0"/>
              <a:pPr eaLnBrk="1" hangingPunct="1"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24752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dirty="0" smtClean="0"/>
              <a:t>Os principais agressores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22D9A7-9915-4870-B941-7EAA7918C96E}" type="slidenum">
              <a:rPr lang="pt-BR" altLang="pt-BR" smtClean="0"/>
              <a:pPr eaLnBrk="1" hangingPunct="1"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4758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Em 2011 o SUS recebeu 40 Mil crianças vitimas da violência domestica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5FF269-FC08-4B82-851F-DF1D8CA39160}" type="slidenum">
              <a:rPr lang="pt-BR" altLang="pt-BR" smtClean="0"/>
              <a:pPr eaLnBrk="1" hangingPunct="1"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167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6,6 milhões de crianças no Brasil sofre algum tipo de violência</a:t>
            </a:r>
            <a:endParaRPr lang="pt-BR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9B4D6D-499B-483D-A939-08693262F6D1}" type="slidenum">
              <a:rPr lang="pt-BR" altLang="pt-BR" smtClean="0"/>
              <a:pPr eaLnBrk="1" hangingPunct="1"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75430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Tipos de violência contra a criança</a:t>
            </a:r>
            <a:endParaRPr lang="pt-BR" b="1" dirty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2D5BD1-D24D-473C-B9FA-92E0781CFC97}" type="slidenum">
              <a:rPr lang="pt-BR" altLang="pt-BR" smtClean="0"/>
              <a:pPr eaLnBrk="1" hangingPunct="1"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2673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615D1-6AE7-4138-9F6E-26749FFA456E}" type="slidenum">
              <a:rPr lang="pt-BR" altLang="pt-BR" smtClean="0"/>
              <a:pPr eaLnBrk="1" hangingPunct="1"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95864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Um dos grandes meios de propagação de pornografia infantil são os aplicativos</a:t>
            </a:r>
            <a:r>
              <a:rPr lang="pt-BR" b="1" baseline="0" dirty="0" smtClean="0"/>
              <a:t> nos celulares</a:t>
            </a:r>
            <a:r>
              <a:rPr lang="pt-BR" b="1" dirty="0" smtClean="0"/>
              <a:t>. </a:t>
            </a:r>
          </a:p>
          <a:p>
            <a:pPr algn="just">
              <a:defRPr/>
            </a:pPr>
            <a:r>
              <a:rPr lang="pt-BR" b="1" dirty="0" smtClean="0"/>
              <a:t>E quem visualiza, curte, compartilha, e divulga está sendo cumplice dos maníacos sexuais, tarados, marginais, aliciadores de menores.</a:t>
            </a:r>
          </a:p>
          <a:p>
            <a:pPr algn="just">
              <a:defRPr/>
            </a:pPr>
            <a:r>
              <a:rPr lang="pt-BR" b="1" dirty="0" smtClean="0"/>
              <a:t>Este </a:t>
            </a:r>
            <a:r>
              <a:rPr lang="pt-BR" b="1" dirty="0" err="1" smtClean="0"/>
              <a:t>app</a:t>
            </a:r>
            <a:r>
              <a:rPr lang="pt-BR" b="1" dirty="0" smtClean="0"/>
              <a:t>,</a:t>
            </a:r>
            <a:r>
              <a:rPr lang="pt-BR" b="1" baseline="0" dirty="0" smtClean="0"/>
              <a:t> </a:t>
            </a:r>
            <a:r>
              <a:rPr lang="pt-BR" b="1" baseline="0" dirty="0" err="1" smtClean="0"/>
              <a:t>secret</a:t>
            </a:r>
            <a:r>
              <a:rPr lang="pt-BR" b="1" baseline="0" dirty="0" smtClean="0"/>
              <a:t> em especial que ainda está presente em vários celulares,</a:t>
            </a:r>
            <a:r>
              <a:rPr lang="pt-BR" b="1" dirty="0" smtClean="0"/>
              <a:t> também é um local onde o </a:t>
            </a:r>
            <a:r>
              <a:rPr lang="pt-BR" b="1" dirty="0" err="1" smtClean="0"/>
              <a:t>bullying</a:t>
            </a:r>
            <a:r>
              <a:rPr lang="pt-BR" b="1" dirty="0" smtClean="0"/>
              <a:t> está fortemente presente, pessoas estão sofrendo com isto.</a:t>
            </a:r>
          </a:p>
          <a:p>
            <a:pPr algn="just">
              <a:defRPr/>
            </a:pPr>
            <a:r>
              <a:rPr lang="pt-BR" b="1" dirty="0" err="1" smtClean="0"/>
              <a:t>Bullying</a:t>
            </a:r>
            <a:r>
              <a:rPr lang="pt-BR" b="1" dirty="0" smtClean="0"/>
              <a:t> é pecado, A </a:t>
            </a:r>
            <a:r>
              <a:rPr lang="pt-BR" b="1" dirty="0" err="1" smtClean="0"/>
              <a:t>Biblia</a:t>
            </a:r>
            <a:r>
              <a:rPr lang="pt-BR" b="1" dirty="0" smtClean="0"/>
              <a:t> aconselha, se </a:t>
            </a:r>
            <a:r>
              <a:rPr lang="pt-BR" b="1" dirty="0" err="1" smtClean="0"/>
              <a:t>voce</a:t>
            </a:r>
            <a:r>
              <a:rPr lang="pt-BR" b="1" dirty="0" smtClean="0"/>
              <a:t> tem algo contra alguém vai ter com ele, frente a frente, cara a cara. E com o objetivo de reconciliar. E não ficar postando em redes sociais.</a:t>
            </a:r>
          </a:p>
          <a:p>
            <a:pPr algn="just">
              <a:defRPr/>
            </a:pPr>
            <a:r>
              <a:rPr lang="pt-BR" b="1" dirty="0" smtClean="0"/>
              <a:t>Portanto quem pratica </a:t>
            </a:r>
            <a:r>
              <a:rPr lang="pt-BR" b="1" dirty="0" err="1" smtClean="0"/>
              <a:t>bullying</a:t>
            </a:r>
            <a:r>
              <a:rPr lang="pt-BR" b="1" dirty="0" smtClean="0"/>
              <a:t> não vai pro céu, vai pro inferno.</a:t>
            </a:r>
          </a:p>
          <a:p>
            <a:pPr algn="just">
              <a:defRPr/>
            </a:pPr>
            <a:r>
              <a:rPr lang="pt-BR" b="1" dirty="0" err="1" smtClean="0"/>
              <a:t>Bullying</a:t>
            </a:r>
            <a:r>
              <a:rPr lang="pt-BR" b="1" dirty="0" smtClean="0"/>
              <a:t> não é de Deus!! </a:t>
            </a:r>
          </a:p>
          <a:p>
            <a:pPr algn="just">
              <a:defRPr/>
            </a:pPr>
            <a:r>
              <a:rPr lang="pt-BR" b="1" dirty="0" smtClean="0"/>
              <a:t>Se você</a:t>
            </a:r>
            <a:r>
              <a:rPr lang="pt-BR" b="1" baseline="0" dirty="0" smtClean="0"/>
              <a:t> ainda tem o </a:t>
            </a:r>
            <a:r>
              <a:rPr lang="pt-BR" b="1" baseline="0" dirty="0" err="1" smtClean="0"/>
              <a:t>secret</a:t>
            </a:r>
            <a:r>
              <a:rPr lang="pt-BR" b="1" baseline="0" dirty="0" smtClean="0"/>
              <a:t>. </a:t>
            </a:r>
            <a:r>
              <a:rPr lang="pt-BR" b="1" dirty="0" smtClean="0"/>
              <a:t>Deleta esse negócio do celular.</a:t>
            </a:r>
          </a:p>
          <a:p>
            <a:pPr algn="just">
              <a:defRPr/>
            </a:pPr>
            <a:r>
              <a:rPr lang="pt-BR" b="1" dirty="0" smtClean="0"/>
              <a:t>Também há muitas fotos e</a:t>
            </a:r>
            <a:r>
              <a:rPr lang="pt-BR" b="1" baseline="0" dirty="0" smtClean="0"/>
              <a:t> vídeos de conteúdo suspeito sendo espalhado por meio de vários aplicativos, como o </a:t>
            </a:r>
            <a:r>
              <a:rPr lang="pt-BR" b="1" baseline="0" dirty="0" err="1" smtClean="0"/>
              <a:t>Whatzapp</a:t>
            </a:r>
            <a:r>
              <a:rPr lang="pt-BR" b="1" baseline="0" dirty="0" smtClean="0"/>
              <a:t> e outros.</a:t>
            </a:r>
          </a:p>
          <a:p>
            <a:pPr algn="just">
              <a:defRPr/>
            </a:pPr>
            <a:r>
              <a:rPr lang="pt-BR" b="1" baseline="0" dirty="0" smtClean="0"/>
              <a:t>Use seu </a:t>
            </a:r>
            <a:r>
              <a:rPr lang="pt-BR" b="1" baseline="0" dirty="0" err="1" smtClean="0"/>
              <a:t>cel</a:t>
            </a:r>
            <a:r>
              <a:rPr lang="pt-BR" b="1" baseline="0" dirty="0" smtClean="0"/>
              <a:t> com </a:t>
            </a:r>
            <a:r>
              <a:rPr lang="pt-BR" b="1" baseline="0" dirty="0" err="1" smtClean="0"/>
              <a:t>consciencia</a:t>
            </a:r>
            <a:r>
              <a:rPr lang="pt-BR" b="1" baseline="0" dirty="0" smtClean="0"/>
              <a:t>.</a:t>
            </a:r>
            <a:endParaRPr lang="pt-BR" b="1" dirty="0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290079-CE7B-4D17-BA78-F60C61485C94}" type="slidenum">
              <a:rPr lang="pt-BR" altLang="pt-BR" smtClean="0"/>
              <a:pPr eaLnBrk="1" hangingPunct="1"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33258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b="1" dirty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96E64A-3E75-443E-9F88-E83A4DC4E924}" type="slidenum">
              <a:rPr lang="pt-BR" altLang="pt-BR" smtClean="0"/>
              <a:pPr eaLnBrk="1" hangingPunct="1"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18927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69301F-448C-4140-88CA-21640BC1A059}" type="slidenum">
              <a:rPr lang="pt-BR" altLang="pt-BR" smtClean="0"/>
              <a:pPr eaLnBrk="1" hangingPunct="1"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5287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/>
              <a:t>Um dos maiores problemas enfrentados por nossa sociedade é a violência domestica</a:t>
            </a:r>
            <a:endParaRPr lang="pt-BR" dirty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11E27C-6205-4873-A7D2-FEEFE827DA03}" type="slidenum">
              <a:rPr lang="pt-BR" altLang="pt-BR" smtClean="0"/>
              <a:pPr eaLnBrk="1" hangingPunct="1"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66822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CD209B-F6DE-4DF0-8E34-60D266EB0257}" type="slidenum">
              <a:rPr lang="pt-BR" altLang="pt-BR" smtClean="0"/>
              <a:pPr eaLnBrk="1" hangingPunct="1"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95081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Denuncie, mostre de que lado você está.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5AE42B-6D69-474B-8A56-D2843D1A2940}" type="slidenum">
              <a:rPr lang="pt-BR" altLang="pt-BR" smtClean="0"/>
              <a:pPr eaLnBrk="1" hangingPunct="1"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15993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AF82B4-4B1C-4ED6-9ED1-9A5FB1061368}" type="slidenum">
              <a:rPr lang="pt-BR" altLang="pt-BR" smtClean="0"/>
              <a:pPr eaLnBrk="1" hangingPunct="1"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76537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4A6E11-F0FB-4715-94BA-208161D9DBFB}" type="slidenum">
              <a:rPr lang="pt-BR" altLang="pt-BR" smtClean="0"/>
              <a:pPr eaLnBrk="1" hangingPunct="1"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31995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9891F0-C1E7-4724-9BF2-BBCC1F769BE4}" type="slidenum">
              <a:rPr lang="pt-BR" altLang="pt-BR" smtClean="0"/>
              <a:pPr eaLnBrk="1" hangingPunct="1"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8303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b="1" dirty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8B2BB7-C98F-475E-AF43-E12F8EEF1AF6}" type="slidenum">
              <a:rPr lang="pt-BR" altLang="pt-BR" smtClean="0"/>
              <a:pPr eaLnBrk="1" hangingPunct="1"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806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D0A745-01D9-4154-B0D6-3C69646A4FB3}" type="slidenum">
              <a:rPr lang="pt-BR" altLang="pt-BR" smtClean="0"/>
              <a:pPr eaLnBrk="1" hangingPunct="1"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4904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A18FAD-2536-4A2F-889E-0B60271F5E7D}" type="slidenum">
              <a:rPr lang="pt-BR" altLang="pt-BR" smtClean="0"/>
              <a:pPr eaLnBrk="1" hangingPunct="1"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9144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/>
              <a:t>Milhares de Crianças e mulheres são espancadas todos os dias no Brasil e no mundo</a:t>
            </a:r>
            <a:endParaRPr lang="pt-BR" dirty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BD49DF-D344-4A56-9514-FE1B9DEB78D8}" type="slidenum">
              <a:rPr lang="pt-BR" altLang="pt-BR" smtClean="0"/>
              <a:pPr eaLnBrk="1" hangingPunct="1"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72815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/>
              <a:t>A violência sexual também é outra que se repete diariamente em muitos lares. Crianças e mulheres sendo abusadas.</a:t>
            </a:r>
            <a:endParaRPr lang="pt-BR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6C68F9-057D-4FE6-98C6-E4C055C1E73A}" type="slidenum">
              <a:rPr lang="pt-BR" altLang="pt-BR" smtClean="0"/>
              <a:pPr eaLnBrk="1" hangingPunct="1"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9795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Aqui também está inserido o </a:t>
            </a:r>
            <a:r>
              <a:rPr lang="pt-BR" dirty="0" err="1" smtClean="0"/>
              <a:t>Bullying</a:t>
            </a:r>
            <a:endParaRPr lang="pt-BR" dirty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948CDB-5D4F-4B3F-B227-69D1172F02B3}" type="slidenum">
              <a:rPr lang="pt-BR" altLang="pt-BR" smtClean="0"/>
              <a:pPr eaLnBrk="1" hangingPunct="1"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4587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No Brasil a cada 15 segundos uma mulher sofre algum tipo de violência domestica, isso dá o total 243 mulheres por hora. E somente 4% delas denunciam.</a:t>
            </a:r>
          </a:p>
          <a:p>
            <a:pPr>
              <a:defRPr/>
            </a:pPr>
            <a:endParaRPr lang="pt-BR" b="1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03C37C-3587-4FE0-AC2E-3D604ACF0FCE}" type="slidenum">
              <a:rPr lang="pt-BR" altLang="pt-BR" smtClean="0"/>
              <a:pPr eaLnBrk="1" hangingPunct="1"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9420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877D-9943-40DF-BC6C-67FB8F35C5A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408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1739-18FF-4DAB-8ED7-7A63A15756B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21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4C4E-C224-44E4-BD0B-E7114EECEE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348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D0CF0-3356-4AB8-AAD3-CF675B31BF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666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26809-06BE-4BB8-AF66-593D094EEB7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59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1A61-E307-4131-9EC2-7EF5DEE1B91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221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61104-6B6E-40E2-8EE3-ADE7E9018F5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963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4749B-1E63-4F63-87A7-649B4D46973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32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CDEED-48E7-4C63-A408-C53125F648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088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78D0B-71BA-47A6-B536-078B75D387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983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C7CC3-D6F6-4764-A06E-9BCA4A0644B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711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BF1F30B2-E7B8-4DD5-AAC5-DDE900EA18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Alcoolismo\Rapid_Transit_by_Crazytyler29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9776" y="4797152"/>
            <a:ext cx="8604448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4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Quebrando O Silêncio</a:t>
            </a:r>
            <a:endParaRPr lang="pt-BR" sz="54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64129" y="908720"/>
            <a:ext cx="48157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4% Denunciam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35696" y="764704"/>
            <a:ext cx="58785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São Paulo = 93.825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63588" y="836712"/>
            <a:ext cx="741682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2011 = 40 Mil Crianças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9369" y="692696"/>
            <a:ext cx="73452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6,6 Milhões de Crianças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88984" y="692696"/>
            <a:ext cx="47660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Turismo Sexual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72000" y="1458650"/>
            <a:ext cx="459551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Pornografia Infantil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63859" y="1407485"/>
            <a:ext cx="459551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Secret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99642" y="2480587"/>
            <a:ext cx="459551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Whatzapp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752041" y="3573016"/>
            <a:ext cx="459551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Snapchat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53033" y="2932202"/>
            <a:ext cx="945006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podemos fechar os olhos e nem nos calar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12689" y="594554"/>
            <a:ext cx="943721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gostaria de estar no lugar dessas pessoas?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81868" y="5157192"/>
            <a:ext cx="63802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Violência Doméstica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12689" y="594554"/>
            <a:ext cx="943721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“...Amarás o teu próximo como a ti mesmo” </a:t>
            </a:r>
          </a:p>
          <a:p>
            <a:pPr algn="ctr">
              <a:defRPr/>
            </a:pP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22:39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71438" y="46038"/>
            <a:ext cx="9107488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112689" y="594554"/>
            <a:ext cx="943721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Denuncie e 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Incentive a denuncia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88" y="46038"/>
            <a:ext cx="9107487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3655" y="3717032"/>
            <a:ext cx="6830716" cy="24314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Passeata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Quebrando o Silêncio</a:t>
            </a:r>
          </a:p>
          <a:p>
            <a:pPr algn="ctr">
              <a:defRPr/>
            </a:pP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Próximo sábado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71438" y="46038"/>
            <a:ext cx="9107488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359978" y="620688"/>
            <a:ext cx="9684567" cy="52014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Manifestação a favor das vítimas</a:t>
            </a:r>
          </a:p>
          <a:p>
            <a:pPr lvl="3">
              <a:defRPr/>
            </a:pP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lvl="3">
              <a:defRPr/>
            </a:pP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</a:t>
            </a: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Bullying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</a:t>
            </a: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Da Violência doméstica  </a:t>
            </a:r>
          </a:p>
          <a:p>
            <a:pPr marL="2057400" lvl="3" indent="-6858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Da exploração sexual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81063"/>
            <a:ext cx="90011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71438" y="46038"/>
            <a:ext cx="9107488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5068080"/>
            <a:ext cx="8424936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	23 de Agosto - 14:30h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raça Raul Leme (Praça da Matriz)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65927" y="692696"/>
            <a:ext cx="46121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Contra o Idoso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35696" y="5457998"/>
            <a:ext cx="52196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Contra a Mulher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081812" y="5457998"/>
            <a:ext cx="54425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Contra a Criança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355976" y="5301208"/>
            <a:ext cx="4601448" cy="83099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Violência Física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000636" y="5085184"/>
            <a:ext cx="51427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Violência Sexual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10635" y="5241974"/>
            <a:ext cx="655179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Violência Psicológica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66404" y="404664"/>
            <a:ext cx="58112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Dados Estatísticos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783423" y="2996952"/>
            <a:ext cx="557716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cada 15 segundos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243/hora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4152</TotalTime>
  <Words>525</Words>
  <Application>Microsoft Office PowerPoint</Application>
  <PresentationFormat>Apresentação na tela (4:3)</PresentationFormat>
  <Paragraphs>91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Arial</vt:lpstr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PE2015-C23-QUEBRANDO O SILENCIO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154</cp:revision>
  <dcterms:created xsi:type="dcterms:W3CDTF">2009-09-21T13:03:02Z</dcterms:created>
  <dcterms:modified xsi:type="dcterms:W3CDTF">2015-02-18T16:49:11Z</dcterms:modified>
  <cp:category>CAPELAS 2015; CAPELAS</cp:category>
</cp:coreProperties>
</file>