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3"/>
  </p:notesMasterIdLst>
  <p:sldIdLst>
    <p:sldId id="286" r:id="rId2"/>
    <p:sldId id="257" r:id="rId3"/>
    <p:sldId id="287" r:id="rId4"/>
    <p:sldId id="306" r:id="rId5"/>
    <p:sldId id="288" r:id="rId6"/>
    <p:sldId id="289" r:id="rId7"/>
    <p:sldId id="290" r:id="rId8"/>
    <p:sldId id="291" r:id="rId9"/>
    <p:sldId id="300" r:id="rId10"/>
    <p:sldId id="293" r:id="rId11"/>
    <p:sldId id="307" r:id="rId12"/>
    <p:sldId id="302" r:id="rId13"/>
    <p:sldId id="309" r:id="rId14"/>
    <p:sldId id="303" r:id="rId15"/>
    <p:sldId id="304" r:id="rId16"/>
    <p:sldId id="305" r:id="rId17"/>
    <p:sldId id="292" r:id="rId18"/>
    <p:sldId id="308" r:id="rId19"/>
    <p:sldId id="301" r:id="rId20"/>
    <p:sldId id="294" r:id="rId21"/>
    <p:sldId id="295" r:id="rId2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153" autoAdjust="0"/>
  </p:normalViewPr>
  <p:slideViewPr>
    <p:cSldViewPr>
      <p:cViewPr varScale="1">
        <p:scale>
          <a:sx n="36" d="100"/>
          <a:sy n="36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836C5E39-AB24-494F-8123-450DE02083FC}" type="datetimeFigureOut">
              <a:rPr lang="pt-BR"/>
              <a:pPr>
                <a:defRPr/>
              </a:pPr>
              <a:t>10/02/2015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74BF2046-F45D-4B75-B49D-D0524F6652D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7240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dirty="0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dirty="0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/>
          </a:p>
          <a:p>
            <a:pPr eaLnBrk="1" hangingPunct="1">
              <a:spcBef>
                <a:spcPct val="0"/>
              </a:spcBef>
            </a:pPr>
            <a:endParaRPr lang="pt-BR" altLang="pt-BR" b="1" dirty="0" smtClean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78C1A2-7791-4D41-B679-0306763C1520}" type="slidenum">
              <a:rPr lang="pt-BR" altLang="pt-BR" smtClean="0"/>
              <a:pPr eaLnBrk="1" hangingPunct="1">
                <a:spcBef>
                  <a:spcPct val="0"/>
                </a:spcBef>
              </a:pPr>
              <a:t>1</a:t>
            </a:fld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3664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err="1" smtClean="0"/>
              <a:t>Dn</a:t>
            </a:r>
            <a:r>
              <a:rPr lang="pt-BR" b="1" dirty="0" smtClean="0"/>
              <a:t> 2:37-45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smtClean="0"/>
              <a:t>O capitulo sete de Daniel também</a:t>
            </a:r>
            <a:r>
              <a:rPr lang="pt-BR" b="1" baseline="0" dirty="0" smtClean="0"/>
              <a:t> fala destes reinos. Entretanto, o mais interessante é que </a:t>
            </a:r>
            <a:r>
              <a:rPr lang="pt-BR" b="1" dirty="0" smtClean="0"/>
              <a:t>a história</a:t>
            </a:r>
            <a:r>
              <a:rPr lang="pt-BR" b="1" baseline="0" dirty="0" smtClean="0"/>
              <a:t> confirma estes dados.</a:t>
            </a:r>
            <a:endParaRPr lang="pt-BR" b="1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500ED-8E01-4E1B-B66A-C61A63FAA7BB}" type="slidenum">
              <a:rPr lang="pt-BR" altLang="pt-BR" smtClean="0"/>
              <a:pPr eaLnBrk="1" hangingPunct="1"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40016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Seguindo...</a:t>
            </a:r>
          </a:p>
          <a:p>
            <a:pPr algn="just">
              <a:defRPr/>
            </a:pPr>
            <a:r>
              <a:rPr lang="pt-BR" b="1" dirty="0" smtClean="0"/>
              <a:t>A cabeça é Babilônia, que iniciou</a:t>
            </a:r>
            <a:r>
              <a:rPr lang="pt-BR" b="1" baseline="0" dirty="0" smtClean="0"/>
              <a:t> seu reinado como império mundial em 605 AC. </a:t>
            </a:r>
          </a:p>
          <a:p>
            <a:pPr algn="just">
              <a:defRPr/>
            </a:pPr>
            <a:r>
              <a:rPr lang="pt-BR" b="1" baseline="0" dirty="0" smtClean="0"/>
              <a:t>Mas como descrito na Bíblia, não duraria para sempre. Passado alguns anos um outro Reino dominou Babilônia e tomou o seu poder e lugar no cenário mundial.</a:t>
            </a:r>
            <a:endParaRPr lang="pt-BR" b="1" dirty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0C8841-7987-420B-A5B7-63335BB61CD7}" type="slidenum">
              <a:rPr lang="pt-BR" altLang="pt-BR" smtClean="0"/>
              <a:pPr eaLnBrk="1" hangingPunct="1"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98930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80C82A-7CC4-493F-9CD0-203CD4788777}" type="slidenum">
              <a:rPr lang="pt-BR" altLang="pt-BR" smtClean="0"/>
              <a:pPr eaLnBrk="1" hangingPunct="1"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59429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Este </a:t>
            </a:r>
            <a:r>
              <a:rPr lang="pt-BR" b="1" smtClean="0"/>
              <a:t>artefato</a:t>
            </a:r>
            <a:r>
              <a:rPr lang="pt-BR" b="1" baseline="0" smtClean="0"/>
              <a:t> arqueológico </a:t>
            </a:r>
            <a:r>
              <a:rPr lang="pt-BR" b="1" baseline="0" dirty="0" smtClean="0"/>
              <a:t>conhecido como </a:t>
            </a:r>
            <a:r>
              <a:rPr lang="pt-BR" b="1" i="1" baseline="0" dirty="0" smtClean="0"/>
              <a:t>“Cilindro de Ciro” </a:t>
            </a:r>
            <a:r>
              <a:rPr lang="pt-BR" b="1" i="0" baseline="0" dirty="0" smtClean="0"/>
              <a:t>. Ele </a:t>
            </a:r>
            <a:r>
              <a:rPr lang="pt-BR" b="1" baseline="0" dirty="0" smtClean="0"/>
              <a:t>descreve a conquista sobre Babilônia no 6º sec. AC pelo </a:t>
            </a:r>
            <a:r>
              <a:rPr lang="pt-BR" b="1" baseline="0" dirty="0" err="1" smtClean="0"/>
              <a:t>imperio</a:t>
            </a:r>
            <a:r>
              <a:rPr lang="pt-BR" b="1" baseline="0" dirty="0" smtClean="0"/>
              <a:t> Medo-Persa como descrito no capitulo 5 de Daniel</a:t>
            </a:r>
            <a:endParaRPr lang="pt-BR" b="1" dirty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020559-AF67-4266-9BC1-A9D280C621FE}" type="slidenum">
              <a:rPr lang="pt-BR" altLang="pt-BR" smtClean="0"/>
              <a:pPr eaLnBrk="1" hangingPunct="1"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79770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69E69B-6C97-4B42-A566-F76A809025A6}" type="slidenum">
              <a:rPr lang="pt-BR" altLang="pt-BR" smtClean="0"/>
              <a:pPr eaLnBrk="1" hangingPunct="1">
                <a:spcBef>
                  <a:spcPct val="0"/>
                </a:spcBef>
              </a:pPr>
              <a:t>14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65565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EB48DD-8B15-4702-975E-511F0295D9D9}" type="slidenum">
              <a:rPr lang="pt-BR" altLang="pt-BR" smtClean="0"/>
              <a:pPr eaLnBrk="1" hangingPunct="1">
                <a:spcBef>
                  <a:spcPct val="0"/>
                </a:spcBef>
              </a:pPr>
              <a:t>15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04674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 </a:t>
            </a:r>
            <a:r>
              <a:rPr lang="pt-BR" b="1" dirty="0" err="1" smtClean="0"/>
              <a:t>biblia</a:t>
            </a:r>
            <a:r>
              <a:rPr lang="pt-BR" b="1" baseline="0" dirty="0" smtClean="0"/>
              <a:t> menciona sobre um reino dividido, simbolizado pela mistura do barro e ferro.</a:t>
            </a:r>
            <a:endParaRPr lang="pt-BR" b="1" dirty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BD2D74-521B-4910-8A15-02042327C2CE}" type="slidenum">
              <a:rPr lang="pt-BR" altLang="pt-BR" smtClean="0"/>
              <a:pPr eaLnBrk="1" hangingPunct="1"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479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AA3768-FD3E-46EF-88E9-B85D76064201}" type="slidenum">
              <a:rPr lang="pt-BR" altLang="pt-BR" smtClean="0"/>
              <a:pPr eaLnBrk="1" hangingPunct="1"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00344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Os Reinos estão divididos até hoje, embora</a:t>
            </a:r>
            <a:r>
              <a:rPr lang="pt-BR" b="1" baseline="0" dirty="0" smtClean="0"/>
              <a:t> tenha existido muitas tentativas de uni-los como um império novamente, todos os esforços foram em vão.</a:t>
            </a:r>
          </a:p>
          <a:p>
            <a:pPr algn="just">
              <a:defRPr/>
            </a:pPr>
            <a:r>
              <a:rPr lang="pt-BR" b="1" dirty="0" smtClean="0"/>
              <a:t>E nos dias</a:t>
            </a:r>
            <a:r>
              <a:rPr lang="pt-BR" b="1" baseline="0" dirty="0" smtClean="0"/>
              <a:t> destes reinos divididos....</a:t>
            </a:r>
            <a:endParaRPr lang="pt-BR" b="1" dirty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F83C41-4F2C-4D9B-B4D1-543B6AE25A68}" type="slidenum">
              <a:rPr lang="pt-BR" altLang="pt-BR" smtClean="0"/>
              <a:pPr eaLnBrk="1" hangingPunct="1"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955454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...Viria a Pedra,</a:t>
            </a:r>
            <a:r>
              <a:rPr lang="pt-BR" b="1" baseline="0" dirty="0" smtClean="0"/>
              <a:t> destruiria tudo e um Reino novo se levantaria, essa pedra viria do Céu, sem auxilio de mãos humanas. Este reino que levantaria seria diferente de qualquer outro reino que já existiu e seria eterno,  pois Deus é quem levantaria este reino.</a:t>
            </a:r>
            <a:endParaRPr lang="pt-BR" b="1" dirty="0" smtClean="0"/>
          </a:p>
          <a:p>
            <a:pPr algn="just">
              <a:defRPr/>
            </a:pPr>
            <a:r>
              <a:rPr lang="pt-BR" b="1" dirty="0" smtClean="0"/>
              <a:t>Estudando a história</a:t>
            </a:r>
            <a:r>
              <a:rPr lang="pt-BR" b="1" baseline="0" dirty="0" smtClean="0"/>
              <a:t> constatamos que Babilônia veio e já foi, medo-persa veio e já foi, a O império Grego também, e Roma não foi diferente. Hoje vivemos nos dias do império dividido. </a:t>
            </a:r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9BBE44-786D-43D0-A446-46953BE11C1B}" type="slidenum">
              <a:rPr lang="pt-BR" altLang="pt-BR" smtClean="0"/>
              <a:pPr eaLnBrk="1" hangingPunct="1"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6022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Existe uma certa curiosidade em saber como será o futuro, pessoas chegam até consultar cartomantes, </a:t>
            </a:r>
            <a:r>
              <a:rPr lang="pt-BR" b="1" baseline="0" dirty="0" err="1" smtClean="0"/>
              <a:t>buzios</a:t>
            </a:r>
            <a:r>
              <a:rPr lang="pt-BR" b="1" baseline="0" dirty="0" smtClean="0"/>
              <a:t>, </a:t>
            </a:r>
            <a:r>
              <a:rPr lang="pt-BR" b="1" baseline="0" dirty="0" err="1" smtClean="0"/>
              <a:t>tarohs</a:t>
            </a:r>
            <a:r>
              <a:rPr lang="pt-BR" b="1" baseline="0" dirty="0" smtClean="0"/>
              <a:t>, em busca de saber o futuro. Eu sempre quis ter uma máquina do tempo tanto pra vivenciar as mais famosas historias do passado quanto saber como será o futuro.</a:t>
            </a:r>
            <a:endParaRPr lang="pt-BR" b="1" dirty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018BD0-F3D3-4B15-ACFB-C9B3FBAA262A}" type="slidenum">
              <a:rPr lang="pt-BR" altLang="pt-BR" smtClean="0"/>
              <a:pPr eaLnBrk="1" hangingPunct="1"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56168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1" baseline="0" dirty="0" smtClean="0"/>
              <a:t>Mas o que impressiona é que tudo o Deus revelou a Daniel aconteceu. A bíblia não errou em um só ponto sequer.</a:t>
            </a:r>
          </a:p>
          <a:p>
            <a:pPr algn="just">
              <a:defRPr/>
            </a:pPr>
            <a:r>
              <a:rPr lang="pt-BR" b="1" dirty="0" smtClean="0"/>
              <a:t>O</a:t>
            </a:r>
            <a:r>
              <a:rPr lang="pt-BR" b="1" baseline="0" dirty="0" smtClean="0"/>
              <a:t> passado, a história, tem mostrado evidencias de que o relato bíblico é verdadeiro. </a:t>
            </a:r>
          </a:p>
          <a:p>
            <a:pPr algn="just">
              <a:defRPr/>
            </a:pPr>
            <a:r>
              <a:rPr lang="pt-BR" b="1" i="1" baseline="0" dirty="0" smtClean="0"/>
              <a:t>“Tá pastor e o que isso tem haver comigo?”</a:t>
            </a:r>
          </a:p>
          <a:p>
            <a:pPr algn="just">
              <a:defRPr/>
            </a:pPr>
            <a:r>
              <a:rPr lang="pt-BR" b="1" baseline="0" dirty="0" smtClean="0"/>
              <a:t>A resposta é TUDO.</a:t>
            </a:r>
          </a:p>
          <a:p>
            <a:pPr algn="just">
              <a:defRPr/>
            </a:pPr>
            <a:r>
              <a:rPr lang="pt-BR" b="1" baseline="0" dirty="0" smtClean="0"/>
              <a:t>Pois s</a:t>
            </a:r>
            <a:r>
              <a:rPr lang="pt-BR" b="1" dirty="0" smtClean="0"/>
              <a:t>e</a:t>
            </a:r>
            <a:r>
              <a:rPr lang="pt-BR" b="1" baseline="0" dirty="0" smtClean="0"/>
              <a:t> tudo o que a bíblia disse se cumpriu até agora de maneira fiel, tudo indica que o que ainda não se cumpriu será cumprido.</a:t>
            </a:r>
          </a:p>
          <a:p>
            <a:pPr algn="just">
              <a:defRPr/>
            </a:pPr>
            <a:r>
              <a:rPr lang="pt-BR" b="1" baseline="0" dirty="0" smtClean="0"/>
              <a:t>Portanto:</a:t>
            </a:r>
          </a:p>
          <a:p>
            <a:pPr algn="just">
              <a:defRPr/>
            </a:pPr>
            <a:r>
              <a:rPr lang="pt-BR" b="1" baseline="0" dirty="0" smtClean="0"/>
              <a:t>1º Se você ainda tem alguma dúvida, há evidencias suficientes para você fazer uma reavaliação, e ver se não compensa acreditar no que a bíblia diz. Rever seus conceitos e receber o Reino que Deus está preparando para aqueles que o aceitarem.</a:t>
            </a:r>
          </a:p>
          <a:p>
            <a:pPr algn="just">
              <a:defRPr/>
            </a:pPr>
            <a:r>
              <a:rPr lang="pt-BR" b="1" baseline="0" dirty="0" smtClean="0"/>
              <a:t>2º Se você está perdendo as esperanças diante dos problemas, das provações, das circunstancias, não desanime! O que Ele prometeu, vai cumprir.</a:t>
            </a:r>
          </a:p>
          <a:p>
            <a:pPr algn="just">
              <a:defRPr/>
            </a:pPr>
            <a:r>
              <a:rPr lang="pt-BR" b="1" baseline="0" dirty="0" smtClean="0"/>
              <a:t>Tudo indica que falta muito pouco para a Pedra chegar, ou seja, falta pouco pra não haver mais dor, sofrimento, perdas, doenças, problemas. As profecias já cumpridas estão lá para fortalecer nossa fé e esperança num Deus único e que tem um plano de amor e paz pra mim e pra vc.</a:t>
            </a:r>
          </a:p>
          <a:p>
            <a:pPr algn="just">
              <a:defRPr/>
            </a:pPr>
            <a:r>
              <a:rPr lang="pt-BR" b="1" baseline="0" dirty="0" smtClean="0"/>
              <a:t>Abra seu coração deixa Deus se revelar a você  e  Confie </a:t>
            </a:r>
            <a:r>
              <a:rPr lang="pt-BR" b="1" baseline="0" dirty="0" err="1" smtClean="0"/>
              <a:t>nEle</a:t>
            </a:r>
            <a:r>
              <a:rPr lang="pt-BR" b="1" baseline="0" smtClean="0"/>
              <a:t>.</a:t>
            </a:r>
            <a:endParaRPr lang="pt-BR" b="1" baseline="0" dirty="0" smtClean="0"/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FD59C0-B9B0-487A-B95A-704B497614E2}" type="slidenum">
              <a:rPr lang="pt-BR" altLang="pt-BR" smtClean="0"/>
              <a:pPr eaLnBrk="1" hangingPunct="1">
                <a:spcBef>
                  <a:spcPct val="0"/>
                </a:spcBef>
              </a:pPr>
              <a:t>20</a:t>
            </a:fld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179086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...quando estiver terminado</a:t>
            </a:r>
            <a:r>
              <a:rPr lang="pt-BR" b="1" baseline="0" dirty="0" smtClean="0"/>
              <a:t> a oração final...um pouco antes de dizer amém...com o passador e passo pra esta tela e deixo a musica rolar.</a:t>
            </a:r>
            <a:endParaRPr lang="pt-BR" b="1" dirty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81F115-7196-4278-A105-75743B047AAA}" type="slidenum">
              <a:rPr lang="pt-BR" altLang="pt-BR" smtClean="0"/>
              <a:pPr eaLnBrk="1" hangingPunct="1">
                <a:spcBef>
                  <a:spcPct val="0"/>
                </a:spcBef>
              </a:pPr>
              <a:t>21</a:t>
            </a:fld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2539751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Muitos filmes já foram lançados especulando o futuro... Um deles o filme </a:t>
            </a:r>
            <a:r>
              <a:rPr lang="pt-BR" b="1" i="1" baseline="0" dirty="0" smtClean="0"/>
              <a:t>“de Volta para o Futuro</a:t>
            </a:r>
            <a:r>
              <a:rPr lang="pt-BR" b="1" baseline="0" dirty="0" smtClean="0"/>
              <a:t>” (explico um pouquinho sobre o filme)...Mas um dia eu tive uma visão do futuro...é sério.</a:t>
            </a:r>
            <a:endParaRPr lang="pt-BR" b="1" dirty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6AD5AE-C5B6-4D7A-B380-9254FE8ED376}" type="slidenum">
              <a:rPr lang="pt-BR" altLang="pt-BR" smtClean="0"/>
              <a:pPr eaLnBrk="1" hangingPunct="1"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83602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Aqui Digo</a:t>
            </a:r>
            <a:r>
              <a:rPr lang="pt-BR" b="1" baseline="0" dirty="0" smtClean="0"/>
              <a:t> que eu já tive uma visão do futuro. C</a:t>
            </a:r>
            <a:r>
              <a:rPr lang="pt-BR" b="1" dirty="0" smtClean="0"/>
              <a:t>onto uma história de uma travessura...onde depois de ter tomado banho eu e meu irmão fomos a rua de cima que não era asfaltada</a:t>
            </a:r>
            <a:r>
              <a:rPr lang="pt-BR" b="1" baseline="0" dirty="0" smtClean="0"/>
              <a:t> </a:t>
            </a:r>
            <a:r>
              <a:rPr lang="pt-BR" b="1" baseline="0" dirty="0" err="1" smtClean="0"/>
              <a:t>bincar</a:t>
            </a:r>
            <a:r>
              <a:rPr lang="pt-BR" b="1" baseline="0" dirty="0" smtClean="0"/>
              <a:t> de guerra de barro...neste momento tive uma “visão do futuro” vi uma mulher com um pedaço de mangueira na mão, no meio da rua com o dedo indicador apontado pra minha casa... Na volta pra casa lá estava a tal mulher (minha mãe)...foi dia de surra como visto anteriormente na “visão” que me fora concedida.</a:t>
            </a:r>
          </a:p>
          <a:p>
            <a:pPr algn="just">
              <a:defRPr/>
            </a:pPr>
            <a:r>
              <a:rPr lang="pt-BR" b="1" baseline="0" dirty="0" smtClean="0"/>
              <a:t>Algumas </a:t>
            </a:r>
            <a:r>
              <a:rPr lang="pt-BR" b="1" baseline="0" dirty="0" err="1" smtClean="0"/>
              <a:t>situções</a:t>
            </a:r>
            <a:r>
              <a:rPr lang="pt-BR" b="1" baseline="0" dirty="0" smtClean="0"/>
              <a:t> são </a:t>
            </a:r>
            <a:r>
              <a:rPr lang="pt-BR" b="1" baseline="0" dirty="0" err="1" smtClean="0"/>
              <a:t>previsiveis</a:t>
            </a:r>
            <a:r>
              <a:rPr lang="pt-BR" b="1" baseline="0" dirty="0" smtClean="0"/>
              <a:t>.</a:t>
            </a:r>
            <a:endParaRPr lang="pt-BR" b="1" dirty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C68EA3-1C14-43C9-8EBF-FC19FBC05B65}" type="slidenum">
              <a:rPr lang="pt-BR" altLang="pt-BR" smtClean="0"/>
              <a:pPr eaLnBrk="1" hangingPunct="1"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47238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Era o ano 603 </a:t>
            </a:r>
            <a:r>
              <a:rPr lang="pt-BR" b="1" dirty="0" err="1" smtClean="0"/>
              <a:t>aC.</a:t>
            </a:r>
            <a:r>
              <a:rPr lang="pt-BR" b="1" dirty="0" smtClean="0"/>
              <a:t>  Em</a:t>
            </a:r>
            <a:r>
              <a:rPr lang="pt-BR" b="1" baseline="0" dirty="0" smtClean="0"/>
              <a:t> Babilônia, um dos maiores impérios que já existiu na face da Terra. Este Reino era o mais importante e famoso de sua época, uma potencia. Ali seu Rei teve um sonho.</a:t>
            </a:r>
            <a:endParaRPr lang="pt-BR" b="1" dirty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B29429-1D9E-431C-8602-694F1FD929C1}" type="slidenum">
              <a:rPr lang="pt-BR" altLang="pt-BR" smtClean="0"/>
              <a:pPr eaLnBrk="1" hangingPunct="1"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99171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Seu nome era Nabucodonosor. Ao final do sonho o Rei acorda e ficou perturbado com o que</a:t>
            </a:r>
            <a:r>
              <a:rPr lang="pt-BR" b="1" baseline="0" dirty="0" smtClean="0"/>
              <a:t> viu. Mandar chamar todos os adivinhos e magos de seu Reino, para poder dar a interpretação do sonho. Mas o rei muito esperto, não querendo ser enganado, ordenou que descobrissem o sonho para então lhe dar a interpretação, já que eram adivinhos.</a:t>
            </a:r>
            <a:r>
              <a:rPr lang="pt-BR" b="1" baseline="0" dirty="0"/>
              <a:t> </a:t>
            </a:r>
            <a:r>
              <a:rPr lang="pt-BR" b="1" baseline="0" dirty="0" smtClean="0"/>
              <a:t>Evidentemente ninguém conseguiu, o Rei manda matar todos eles. Um Jovem de confiança do Rei, que não sabia de nada o que estava acontecendo, quando descobriu foi ter com o Rei, pediu um tempo, disse que ia buscar o seu Deus, a fim de dar ao Rei a interpretação do sonho.</a:t>
            </a:r>
          </a:p>
          <a:p>
            <a:pPr algn="just">
              <a:defRPr/>
            </a:pPr>
            <a:r>
              <a:rPr lang="pt-BR" b="1" baseline="0" dirty="0" smtClean="0"/>
              <a:t>E isto aconteceu.</a:t>
            </a:r>
          </a:p>
          <a:p>
            <a:pPr algn="just">
              <a:defRPr/>
            </a:pPr>
            <a:endParaRPr lang="pt-BR" b="1" baseline="0" dirty="0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B1515D-7216-44FE-A1D4-AC934593D181}" type="slidenum">
              <a:rPr lang="pt-BR" altLang="pt-BR" smtClean="0"/>
              <a:pPr eaLnBrk="1" hangingPunct="1"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43747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Mas com o que afinal Nabucodonosor</a:t>
            </a:r>
            <a:r>
              <a:rPr lang="pt-BR" b="1" baseline="0" dirty="0" smtClean="0"/>
              <a:t> havia sonhado</a:t>
            </a:r>
            <a:r>
              <a:rPr lang="pt-BR" b="1" dirty="0" smtClean="0"/>
              <a:t>?</a:t>
            </a:r>
            <a:endParaRPr lang="pt-BR" b="1" dirty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2D2087-2C80-4213-A28C-6C03CD59F74C}" type="slidenum">
              <a:rPr lang="pt-BR" altLang="pt-BR" smtClean="0"/>
              <a:pPr eaLnBrk="1" hangingPunct="1"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39027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Ler </a:t>
            </a:r>
            <a:r>
              <a:rPr lang="pt-BR" b="1" dirty="0" err="1" smtClean="0"/>
              <a:t>Dn</a:t>
            </a:r>
            <a:r>
              <a:rPr lang="pt-BR" b="1" dirty="0" smtClean="0"/>
              <a:t> 2:29;31-35;</a:t>
            </a:r>
            <a:endParaRPr lang="pt-BR" b="1" dirty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AB1469-835F-4D4B-8C2E-A4AB89964F6B}" type="slidenum">
              <a:rPr lang="pt-BR" altLang="pt-BR" smtClean="0"/>
              <a:pPr eaLnBrk="1" hangingPunct="1"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0575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7B7346-2644-4F43-AEEA-A2029F452555}" type="slidenum">
              <a:rPr lang="pt-BR" altLang="pt-BR" smtClean="0"/>
              <a:pPr eaLnBrk="1" hangingPunct="1"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5377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2C80-554E-421A-8828-53B1A0DDED6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513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CDE88-E8AC-4692-B922-496AD74DC1E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35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C4D5B-8EE2-403B-A0FF-EDA48F1BC00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222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4D414-0CD0-4935-B54E-73D69AC11EF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938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95D1A-A301-4F51-90E4-F4757AF102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96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147A3-E93F-4035-BDD7-7E95D8EC30C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361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4BFEB-5966-438E-95C6-31156814AAB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723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59524-7ACF-4720-9C71-A9410B6BBB5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877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CDAB4-F6C7-413B-BA22-EE4D380CC9D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652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A8133-A7E7-4875-8DC8-8515F2BD228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21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96A56-0AA1-429B-A090-0BADD3332BD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124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D250EBD9-A4B6-4FDA-914C-8A64413FB80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user\fabio.moreno\Pictures\Imagens_Capelas\futuro\cidade_302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0488" y="4509120"/>
            <a:ext cx="8783736" cy="178510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5400" b="1" spc="5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Sonhando </a:t>
            </a:r>
            <a:r>
              <a:rPr lang="pt-BR" sz="54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</a:t>
            </a:r>
            <a:r>
              <a:rPr lang="pt-BR" sz="5400" b="1" spc="5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om </a:t>
            </a:r>
            <a:r>
              <a:rPr lang="pt-BR" sz="54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Futuro</a:t>
            </a:r>
            <a:endParaRPr lang="pt-BR" sz="46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Fábio Moreno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12077" y="128826"/>
            <a:ext cx="45881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Babilônia – 605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12077" y="128826"/>
            <a:ext cx="45881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Babilônia – 605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72084" y="1848613"/>
            <a:ext cx="51876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Medo-Pérsia – 539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99108" y="332656"/>
            <a:ext cx="443743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Cilindro de Ciro</a:t>
            </a:r>
          </a:p>
        </p:txBody>
      </p:sp>
      <p:sp>
        <p:nvSpPr>
          <p:cNvPr id="7" name="Retângulo 6"/>
          <p:cNvSpPr/>
          <p:nvPr/>
        </p:nvSpPr>
        <p:spPr>
          <a:xfrm>
            <a:off x="2494060" y="5157192"/>
            <a:ext cx="384752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Museu Britânico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12077" y="128826"/>
            <a:ext cx="45881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Babilônia – 605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72084" y="1848613"/>
            <a:ext cx="51876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Medo-Pérsia – 539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43608" y="2887375"/>
            <a:ext cx="364555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Grécia – 331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12077" y="128826"/>
            <a:ext cx="45881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Babilônia – 605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72084" y="1848613"/>
            <a:ext cx="51876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Medo-Pérsia – 539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43608" y="2887375"/>
            <a:ext cx="364555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Grécia – 331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376258" y="4077072"/>
            <a:ext cx="355578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Roma – 168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12077" y="128826"/>
            <a:ext cx="45881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Babilônia – 605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72084" y="1848613"/>
            <a:ext cx="51876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Medo-Pérsia – 539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43608" y="2887375"/>
            <a:ext cx="364555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Grécia – 331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376258" y="4077072"/>
            <a:ext cx="355578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Roma – 168 </a:t>
            </a: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743706" y="5373216"/>
            <a:ext cx="57406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Reino Dividido – 476 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02464" y="612844"/>
            <a:ext cx="5739072" cy="56323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Francos =   França</a:t>
            </a:r>
          </a:p>
          <a:p>
            <a:pPr>
              <a:defRPr/>
            </a:pPr>
            <a:r>
              <a:rPr lang="pt-BR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Anglos-Saxões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=  Inglaterra</a:t>
            </a:r>
          </a:p>
          <a:p>
            <a:pPr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Germanos =   Alemanha</a:t>
            </a:r>
          </a:p>
          <a:p>
            <a:pPr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Suevos =   Portugal</a:t>
            </a:r>
          </a:p>
          <a:p>
            <a:pPr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Visigodos =   Espanha</a:t>
            </a:r>
          </a:p>
          <a:p>
            <a:pPr>
              <a:defRPr/>
            </a:pPr>
            <a:r>
              <a:rPr lang="pt-BR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Burgundos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=  </a:t>
            </a:r>
            <a:r>
              <a:rPr lang="pt-BR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Suiça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Lombardos =   </a:t>
            </a:r>
            <a:r>
              <a:rPr lang="pt-BR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Italia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Vândalos = +</a:t>
            </a:r>
          </a:p>
          <a:p>
            <a:pPr>
              <a:defRPr/>
            </a:pPr>
            <a:r>
              <a:rPr lang="pt-BR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Herolos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= +</a:t>
            </a:r>
          </a:p>
          <a:p>
            <a:pPr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Ostrogodos = +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15616" y="476672"/>
            <a:ext cx="6912768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“...misturar-se-ão mediante casamento, mas não se ligarão um ao outro...” </a:t>
            </a:r>
          </a:p>
          <a:p>
            <a:pPr algn="ctr">
              <a:defRPr/>
            </a:pP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Dn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2:43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541910" y="404664"/>
            <a:ext cx="206018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Pedra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1820" y="692696"/>
            <a:ext cx="814037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já sonhou com o futuro?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25899" y="5589240"/>
            <a:ext cx="54922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Passado x Futuro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81196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63279" y="692696"/>
            <a:ext cx="40174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Boa Semana</a:t>
            </a:r>
          </a:p>
        </p:txBody>
      </p:sp>
      <p:pic>
        <p:nvPicPr>
          <p:cNvPr id="3" name="Naielly Leite  Me Ensina a Confiar  YouTube - Standard Quality 360p [File2HD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920" y="6199450"/>
            <a:ext cx="621593" cy="466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98630" y="5301208"/>
            <a:ext cx="21467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Filmes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84839" y="764704"/>
            <a:ext cx="577433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Certeza do Futuro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95237" y="692696"/>
            <a:ext cx="23535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603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81579" y="5301208"/>
            <a:ext cx="49808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Nabucodonosor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48470" y="5229200"/>
            <a:ext cx="47788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Sonho do Rei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65666" y="692696"/>
            <a:ext cx="6126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J!</a:t>
            </a:r>
          </a:p>
        </p:txBody>
      </p:sp>
      <p:pic>
        <p:nvPicPr>
          <p:cNvPr id="3" name="Sonho_da_est_tua_de_Nabucodonosor_a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7" y="247556"/>
            <a:ext cx="7848871" cy="6421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4653136"/>
            <a:ext cx="50674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Interpretação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975</TotalTime>
  <Words>1074</Words>
  <Application>Microsoft Office PowerPoint</Application>
  <PresentationFormat>Apresentação na tela (4:3)</PresentationFormat>
  <Paragraphs>97</Paragraphs>
  <Slides>21</Slides>
  <Notes>21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PE2015-C29-SONHANDO COM O FUTURO</dc:title>
  <dc:subject>PASTOR DE ESCOLA</dc:subject>
  <dc:creator>Pr. MARCELO AUGUSTO DE CARVALHO</dc:creator>
  <cp:keywords>www.4tons.com</cp:keywords>
  <dc:description>COMÉRCIO PROIBIDO. USO PESSOAL</dc:description>
  <cp:lastModifiedBy>pr. marcelo carvalho</cp:lastModifiedBy>
  <cp:revision>116</cp:revision>
  <dcterms:created xsi:type="dcterms:W3CDTF">2009-09-21T13:03:02Z</dcterms:created>
  <dcterms:modified xsi:type="dcterms:W3CDTF">2015-02-10T20:26:01Z</dcterms:modified>
  <cp:category>CAPELAS 2015; CAPELAS</cp:category>
</cp:coreProperties>
</file>