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0018" autoAdjust="0"/>
  </p:normalViewPr>
  <p:slideViewPr>
    <p:cSldViewPr>
      <p:cViewPr varScale="1">
        <p:scale>
          <a:sx n="52" d="100"/>
          <a:sy n="52" d="100"/>
        </p:scale>
        <p:origin x="19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FB59224-B98D-4BF5-8027-21B567FD0D4C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7F4147-297A-47A1-A24C-EAA61FAB61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6180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b="1" smtClean="0"/>
              <a:t>www.4tons.com</a:t>
            </a:r>
          </a:p>
          <a:p>
            <a:pPr algn="ctr"/>
            <a:r>
              <a:rPr lang="pt-BR" altLang="pt-BR" b="1" smtClean="0"/>
              <a:t>Pr. Marcelo Augusto de Carvalho</a:t>
            </a:r>
          </a:p>
          <a:p>
            <a:endParaRPr lang="pt-BR" altLang="pt-BR" b="1" smtClean="0"/>
          </a:p>
          <a:p>
            <a:r>
              <a:rPr lang="pt-BR" altLang="pt-BR" b="1" smtClean="0"/>
              <a:t>03/10/2013 CAJAC Jacareí –SP  Mérito Acadêmico</a:t>
            </a:r>
          </a:p>
          <a:p>
            <a:endParaRPr lang="pt-BR" altLang="pt-BR" b="1" smtClean="0"/>
          </a:p>
          <a:p>
            <a:r>
              <a:rPr lang="pt-BR" altLang="pt-BR" b="1" smtClean="0"/>
              <a:t>Hebreus 13:7</a:t>
            </a: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2E7D9E-4D35-40AD-B3A3-58582B1EB98D}" type="slidenum">
              <a:rPr lang="pt-BR" altLang="pt-BR"/>
              <a:pPr eaLnBrk="1" hangingPunct="1"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241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Era doido, mas você adorou!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F4147-297A-47A1-A24C-EAA61FAB615F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398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Presente: Sua professora.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915E1C-8324-4155-A311-4EFC6052A8F3}" type="slidenum">
              <a:rPr lang="pt-BR" altLang="pt-BR"/>
              <a:pPr eaLnBrk="1" hangingPunct="1">
                <a:spcBef>
                  <a:spcPct val="0"/>
                </a:spcBef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459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Minha Professora do Fundamental maior: Hideli 1982-1985</a:t>
            </a:r>
          </a:p>
          <a:p>
            <a:r>
              <a:rPr lang="pt-BR" altLang="pt-BR" b="1" smtClean="0"/>
              <a:t>Minha Professora do Fundamental Menor: Sueli - 1980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63F005-3683-4CCB-8500-4CCE2633EE9D}" type="slidenum">
              <a:rPr lang="pt-BR" altLang="pt-BR"/>
              <a:pPr eaLnBrk="1" hangingPunct="1">
                <a:spcBef>
                  <a:spcPct val="0"/>
                </a:spcBef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756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ALIMENTAM NOSSA CURIOSIDADE</a:t>
            </a:r>
          </a:p>
          <a:p>
            <a:r>
              <a:rPr lang="pt-BR" b="1" dirty="0" smtClean="0"/>
              <a:t>- Por</a:t>
            </a:r>
            <a:r>
              <a:rPr lang="pt-BR" b="1" baseline="0" dirty="0" smtClean="0"/>
              <a:t> meio das aulas, dos trabalhos, e dos testes e provas.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F4147-297A-47A1-A24C-EAA61FAB615F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8539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Percebem Nossos Talentos e aí nos desafiam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F4147-297A-47A1-A24C-EAA61FAB615F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959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Educam dizendo claramente SIM e NÃO.</a:t>
            </a:r>
          </a:p>
          <a:p>
            <a:r>
              <a:rPr lang="pt-BR" altLang="pt-BR" b="1" smtClean="0"/>
              <a:t>E por debaixo de cada Sim e Não há muito amor em suas intenções!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D075F2-D794-457E-BCAF-FBC5BEE2A8DE}" type="slidenum">
              <a:rPr lang="pt-BR" altLang="pt-BR"/>
              <a:pPr eaLnBrk="1" hangingPunct="1">
                <a:spcBef>
                  <a:spcPct val="0"/>
                </a:spcBef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3238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“Vai, você consegue. Persiga seus alvos, você vencerá”!</a:t>
            </a: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8B7A91-B373-4C49-8AE7-37A92B75458B}" type="slidenum">
              <a:rPr lang="pt-BR" altLang="pt-BR"/>
              <a:pPr eaLnBrk="1" hangingPunct="1">
                <a:spcBef>
                  <a:spcPct val="0"/>
                </a:spcBef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727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Não há ninguém que tenha alcançado sucesso no mundo que não tenha tido um professor que lhe dissesse: Vai, você consegue!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F3CD2B-C0AE-4F9C-A222-6D897DE2EA00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2971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Geralmente nós reclamamos deles: A aula é chata, não tem disciplina, ou não tem pedagogia.</a:t>
            </a:r>
          </a:p>
          <a:p>
            <a:r>
              <a:rPr lang="pt-BR" altLang="pt-BR" b="1" smtClean="0"/>
              <a:t>Nunca é a gente que fala demais, não tem controle, ou não temos o menor interesse em estudar?</a:t>
            </a:r>
          </a:p>
          <a:p>
            <a:endParaRPr lang="pt-BR" altLang="pt-BR" b="1" smtClean="0"/>
          </a:p>
          <a:p>
            <a:r>
              <a:rPr lang="pt-BR" altLang="pt-BR" b="1" smtClean="0"/>
              <a:t>Mas será que eles não são especiais para nós? Claro que são.</a:t>
            </a:r>
          </a:p>
          <a:p>
            <a:r>
              <a:rPr lang="pt-BR" altLang="pt-BR" b="1" smtClean="0"/>
              <a:t>Você já disse isto? Você já os agradeceu?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162FF1-A16C-4B13-8822-B9BE1420D9F3}" type="slidenum">
              <a:rPr lang="pt-BR" altLang="pt-BR"/>
              <a:pPr eaLnBrk="1" hangingPunct="1">
                <a:spcBef>
                  <a:spcPct val="0"/>
                </a:spcBef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8251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pt-BR" b="1" cap="all" dirty="0" smtClean="0"/>
              <a:t>O vento debaixo das minhas asas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 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HAC 1 82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 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Muito longe, no brilho do sol, estão minhas maiores aspirações. Posso não alcançá-las, mas posso olhar para cima e ver sua beleza, acreditar nelas e tentar segui-las. LOUISA MAY ALCOTT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 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Em 1959, quando Jean Harper estava na terceira série, sua professora passou uma redação sobre o que eles queriam ser quando crescessem. O pai de Jean era piloto de um avião que pulverizava plantações na pequena comunidade rural no norte da Califórnia, onde ela foi criada, e Jean ficou totalmente fascinada por voar e por aviões. Ela colocou seu coração na redação e incluiu todos os seus sonhos: queria pulverizar inseticida nas lavouras, pular de </a:t>
            </a:r>
            <a:r>
              <a:rPr lang="pt-BR" b="1" dirty="0" err="1" smtClean="0"/>
              <a:t>pára-quedas</a:t>
            </a:r>
            <a:r>
              <a:rPr lang="pt-BR" b="1" dirty="0" smtClean="0"/>
              <a:t>, ver as nuvens (algo que havia visto em um programa de TV) e ser piloto de avião. Sua redação voltou com uma nota zero. A professora lhe disse que aquilo era "um conto de fadas" e que nenhuma das ocupações que ela listara eram profissões para mulheres. Jean ficou arrasada e humilhada.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Mostrou a redação a seu pai e ele disse que é claro que ela podia se tornar piloto.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- Veja </a:t>
            </a:r>
            <a:r>
              <a:rPr lang="pt-BR" b="1" dirty="0" err="1" smtClean="0"/>
              <a:t>Amelia</a:t>
            </a:r>
            <a:r>
              <a:rPr lang="pt-BR" b="1" dirty="0" smtClean="0"/>
              <a:t> </a:t>
            </a:r>
            <a:r>
              <a:rPr lang="pt-BR" b="1" dirty="0" err="1" smtClean="0"/>
              <a:t>Earhart</a:t>
            </a:r>
            <a:r>
              <a:rPr lang="pt-BR" b="1" dirty="0" smtClean="0"/>
              <a:t> - ele disse. - Essa professora não sabe do que está falando.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Porém, conforme os anos se passavam, Jean foi massacrada pelo desencorajamento e negatividade que encontrava sempre que falava a respeito de sua carreira: "Garotas não podem se tornar pilotos de avião; nunca puderam, nunca irão poder. Vocês não são inteligentes o bastante, são malucas. Impossível." Até que finalmente Jean desistiu.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Quando estava no último ano do segundo grau, sua professora de Inglês era a Sra. Dorothy </a:t>
            </a:r>
            <a:r>
              <a:rPr lang="pt-BR" b="1" dirty="0" err="1" smtClean="0"/>
              <a:t>Slaton</a:t>
            </a:r>
            <a:r>
              <a:rPr lang="pt-BR" b="1" dirty="0" smtClean="0"/>
              <a:t>. A Sra. </a:t>
            </a:r>
            <a:r>
              <a:rPr lang="pt-BR" b="1" dirty="0" err="1" smtClean="0"/>
              <a:t>Slaton</a:t>
            </a:r>
            <a:r>
              <a:rPr lang="pt-BR" b="1" dirty="0" smtClean="0"/>
              <a:t> era uma professora inflexível e exigente que possuía altos padrões e pouca tolerância para desculpas. Recusava-se a tratar seus alunos como crianças, esperando, ao invés, que se comportassem como adul10S responsáveis para serem bem-sucedidos no mundo real após a formatura. No princípio, Jean teve medo dela, mas, com o tempo, passou a respeitar sua firmeza e senso de justiça.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Um dia, a Sra. </a:t>
            </a:r>
            <a:r>
              <a:rPr lang="pt-BR" b="1" dirty="0" err="1" smtClean="0"/>
              <a:t>Slaton</a:t>
            </a:r>
            <a:r>
              <a:rPr lang="pt-BR" b="1" dirty="0" smtClean="0"/>
              <a:t> passou um dever para a turma: "O que vocês acham que estarão fazendo daqui há dez anos?" Jean pensou a respeito. "Piloto? Nem pensar. Aeromoça? Não sou bonita o bastante - eles nunca me aceitariam. Esposa? Que rapaz poderia me querer? Garçonete? Posso fazer isso." Por segurança, foi isso o que ela escreveu.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A Sra. </a:t>
            </a:r>
            <a:r>
              <a:rPr lang="pt-BR" b="1" dirty="0" err="1" smtClean="0"/>
              <a:t>Slaton</a:t>
            </a:r>
            <a:r>
              <a:rPr lang="pt-BR" b="1" dirty="0" smtClean="0"/>
              <a:t> recolheu as redações e nada mais foi dito.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Duas semanas depois, a professora devolveu o dever, de cabeça para baixo em cima de cada carteira e fez esta pergunta: "Se você possuísse uma quantidade ilimitada de dinheiro, acesso ilimitado às melhores escolas, talento e habilidades ilimitados, o que, faria?" Jean sentiu uma onda do antigo entusiasmo e, animada, escreveu todos os seus antigos sonhos. Quando os alunos pararam de escrever, a professora perguntou: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- Quantos alunos escreveram a mesma coisa dos dois lados do papel?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Nenhuma mão se levantou.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A próxima coisa que a Sra. </a:t>
            </a:r>
            <a:r>
              <a:rPr lang="pt-BR" b="1" dirty="0" err="1" smtClean="0"/>
              <a:t>Slaton</a:t>
            </a:r>
            <a:r>
              <a:rPr lang="pt-BR" b="1" dirty="0" smtClean="0"/>
              <a:t> disse mudou o rumo da vida de Jean. A professora se inclinou por cima de sua carteira e disse: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- Tenho um segredo para vocês todos. Vocês têm talento e habilidades ilimitados. Vocês têm acesso a boas escolas e podem conseguir uma quantidade ilimitada de dinheiro se desejarem algo com fervor. Quando terminarem a escola, se não correrem atrás de seus sonhos, ninguém irá fazê-lo por vocês.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Vocês podem ter o que quiserem, se desejarem o bastante.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A mágoa e o medo de anos de desencorajamento desmoronaram frente à verdade do que a Sra. </a:t>
            </a:r>
            <a:r>
              <a:rPr lang="pt-BR" b="1" dirty="0" err="1" smtClean="0"/>
              <a:t>Slaton</a:t>
            </a:r>
            <a:r>
              <a:rPr lang="pt-BR" b="1" dirty="0" smtClean="0"/>
              <a:t> havia dito. Jean sentiu-se animada e um pouco amedrontada. Ficou depois da aula e dirigiu-se à mesa da professora. Jean agradeceu à Sra. </a:t>
            </a:r>
            <a:r>
              <a:rPr lang="pt-BR" b="1" dirty="0" err="1" smtClean="0"/>
              <a:t>Slaton</a:t>
            </a:r>
            <a:r>
              <a:rPr lang="pt-BR" b="1" dirty="0" smtClean="0"/>
              <a:t> e lhe contou sobre seu sonho de se tornar piloto. A Sra. </a:t>
            </a:r>
            <a:r>
              <a:rPr lang="pt-BR" b="1" dirty="0" err="1" smtClean="0"/>
              <a:t>Slaton</a:t>
            </a:r>
            <a:r>
              <a:rPr lang="pt-BR" b="1" dirty="0" smtClean="0"/>
              <a:t> levantou-se ligeiramente e bateu com as mãos no tampo da mesa: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- Então faça isso! - disse.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E Jean fez. Não aconteceu do dia para a noite. Levou dez anos de trabalho duro, encarando oposições que iam do ceticismo silencioso à hostilidade declarada. Não era da natureza de Jean manter sua posição quando a!ê:1ém a rejeitava ou humilhava. Ao contrário, tentava </a:t>
            </a:r>
            <a:r>
              <a:rPr lang="pt-BR" b="1" dirty="0" err="1" smtClean="0"/>
              <a:t>tranqüilamente</a:t>
            </a:r>
            <a:r>
              <a:rPr lang="pt-BR" b="1" dirty="0" smtClean="0"/>
              <a:t> encontrar outra solução.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 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Tornou-se piloto particular e então conseguiu graduação suficiente para transportar carga e até mesmo aviões de passageiros. Seus patrões hesitavam claramente em promovê-la porque era mulher. Até mesmo seu pai a aconselhou a tentar outra coisa.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- Impossível - ele disse. - Pare de bater com a cabeça na parede!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Mas Jean respondeu: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- Eu discordo, papai. Acredito que as coisas irão mudar e quero estar entre as primeiras quando isso acontecer.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Jean foi em frente e fez tudo o que a sua professora da terceira série considerava "um conto de fadas" – pulverizou plantações, pulou de </a:t>
            </a:r>
            <a:r>
              <a:rPr lang="pt-BR" b="1" dirty="0" err="1" smtClean="0"/>
              <a:t>pára-quedas</a:t>
            </a:r>
            <a:r>
              <a:rPr lang="pt-BR" b="1" dirty="0" smtClean="0"/>
              <a:t> algumas centenas de vezes e até mesmo semeou nuvens, como modificação climática, durante um verão. Em 1978 tornou-se uma das primeiras três mulheres a serem aceitas como piloto pela United Airlines e uma entre apenas </a:t>
            </a:r>
            <a:r>
              <a:rPr lang="pt-BR" b="1" dirty="0" err="1" smtClean="0"/>
              <a:t>cinqüenta</a:t>
            </a:r>
            <a:r>
              <a:rPr lang="pt-BR" b="1" dirty="0" smtClean="0"/>
              <a:t> pilotos comerciais mulheres no país naquela época. Hoje, Jean Harper é piloto de Boeing 737 na United.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Foi o poder de uma palavra positiva bem colocada, uma fagulha de encorajamento vindo de uma mulher que Jean respeitava, que deu à insegura garota a força e a fé para perseguir seu sonho. Hoje, Jean diz: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- Eu escolhi acreditar nela.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 </a:t>
            </a:r>
            <a:endParaRPr lang="pt-BR" dirty="0" smtClean="0"/>
          </a:p>
          <a:p>
            <a:pPr algn="just">
              <a:defRPr/>
            </a:pPr>
            <a:r>
              <a:rPr lang="pt-BR" b="1" dirty="0" smtClean="0"/>
              <a:t>JEAN HARPER</a:t>
            </a:r>
            <a:endParaRPr lang="pt-BR" dirty="0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CF9836-D715-472A-900B-88DD38A68B3F}" type="slidenum">
              <a:rPr lang="pt-BR" altLang="pt-BR"/>
              <a:pPr eaLnBrk="1" hangingPunct="1">
                <a:spcBef>
                  <a:spcPct val="0"/>
                </a:spcBef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371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Deus adora nos dar presentes</a:t>
            </a: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8FAC56-4439-4539-8CDE-BD235D18FB36}" type="slidenum">
              <a:rPr lang="pt-BR" altLang="pt-BR"/>
              <a:pPr eaLnBrk="1" hangingPunct="1"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075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Sol</a:t>
            </a:r>
          </a:p>
          <a:p>
            <a:r>
              <a:rPr lang="pt-BR" altLang="pt-BR" b="1" smtClean="0"/>
              <a:t>Ar</a:t>
            </a:r>
          </a:p>
          <a:p>
            <a:r>
              <a:rPr lang="pt-BR" altLang="pt-BR" b="1" smtClean="0"/>
              <a:t>Chuva</a:t>
            </a:r>
          </a:p>
          <a:p>
            <a:r>
              <a:rPr lang="pt-BR" altLang="pt-BR" b="1" smtClean="0"/>
              <a:t>Alimentos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CAA032-8429-4FE3-8D0D-657402F3FBD9}" type="slidenum">
              <a:rPr lang="pt-BR" altLang="pt-BR"/>
              <a:pPr eaLnBrk="1" hangingPunct="1">
                <a:spcBef>
                  <a:spcPct val="0"/>
                </a:spcBef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59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Um dos melhores presentes: A mãe.</a:t>
            </a:r>
          </a:p>
          <a:p>
            <a:r>
              <a:rPr lang="pt-BR" altLang="pt-BR" b="1" smtClean="0"/>
              <a:t>Ela alimenta, deixa limpinho, nos leva em seu colo, e diante de qualquer ameaça, ela nos protege.</a:t>
            </a:r>
          </a:p>
          <a:p>
            <a:r>
              <a:rPr lang="pt-BR" altLang="pt-BR" b="1" smtClean="0"/>
              <a:t>Mãe é tudo de bom.</a:t>
            </a:r>
          </a:p>
          <a:p>
            <a:r>
              <a:rPr lang="pt-BR" altLang="pt-BR" b="1" smtClean="0"/>
              <a:t>Mas os presentes não param por aí.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E9FCAC-9162-4FF4-AB60-CFE454B1A394}" type="slidenum">
              <a:rPr lang="pt-BR" altLang="pt-BR"/>
              <a:pPr eaLnBrk="1" hangingPunct="1">
                <a:spcBef>
                  <a:spcPct val="0"/>
                </a:spcBef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06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Deus nos deu o PAPAI.</a:t>
            </a:r>
          </a:p>
          <a:p>
            <a:r>
              <a:rPr lang="pt-BR" altLang="pt-BR" b="1" smtClean="0"/>
              <a:t>Geralmente é um homem alto, forte, musculoso, muito cabelo (no ouvido), barriga de tanquinho (da Petrobrás) e muita inteligência (pra apertar o controle da tv)!</a:t>
            </a:r>
          </a:p>
          <a:p>
            <a:r>
              <a:rPr lang="pt-BR" altLang="pt-BR" b="1" smtClean="0"/>
              <a:t>Seja como for, ele será a maior referência emocional de nossa vida.</a:t>
            </a:r>
          </a:p>
          <a:p>
            <a:r>
              <a:rPr lang="pt-BR" altLang="pt-BR" b="1" smtClean="0"/>
              <a:t>E muito importante: é ele quem vai descolar a chave do carro quando você crescer! Então, vamos amá-lo!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8002C9-CF66-4327-B2C4-5D8995F302C0}" type="slidenum">
              <a:rPr lang="pt-BR" altLang="pt-BR"/>
              <a:pPr eaLnBrk="1" hangingPunct="1"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836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Irmãos: nenhuma criança o quer. Toma tudo o que é nosso. Mas tenta tirar</a:t>
            </a:r>
            <a:r>
              <a:rPr lang="pt-BR" b="1" baseline="0" dirty="0" smtClean="0"/>
              <a:t> da gente!!! Matamos! São só nossos.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F4147-297A-47A1-A24C-EAA61FAB615F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856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Família Aumentada: vó, vô, tios, tias, primos e agregados.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F4147-297A-47A1-A24C-EAA61FAB615F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5306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IDÉIA MALUCA: tua mãe te manda para o lugar mais insano do mundo, a....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F4147-297A-47A1-A24C-EAA61FAB615F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461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ESCOLA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F4147-297A-47A1-A24C-EAA61FAB615F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83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37BF-1D5E-464B-9C12-83DB84C53C65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163F6-7720-43F4-A926-E083F23A22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89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18C8-D647-4189-B7BE-39BCE72610CA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6F87C-3B36-457C-A197-49034CDAFC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087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D31D-F6A2-4A46-A663-3A936627376B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59B76-2183-4D91-88BE-F44BBE3EA9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704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3E9B-35B7-4EFE-8F19-12749E38B733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231FF-1266-4D6C-8396-168207EB12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179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636D-85F7-4E13-93AA-339E167610D2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2A977-6B52-43D8-A01B-88550887F8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942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641C-A4D9-4B50-B850-9FBEC3D0ACD1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F871D-1A55-4AD0-B1A0-348294609D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195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4A99-6445-4473-B0D1-5C66176789AC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4D5D-6F28-493E-B89D-275B483852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294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A142-326A-4AA3-9D58-3DC32808EDB7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A4290-6B73-4837-84C1-4E88A0F403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49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862F-80CA-4190-B8DC-16C02F125C37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DD8C-B09B-4CBB-9509-9603C6DF26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06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2895-53B7-40AD-85C6-E3EC23165FCC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238D-43E1-450D-999E-48D73BED53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25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02A6-45BD-49C9-8F3C-D82605DBD0B9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3FF71-20A9-4426-A87C-86A2686EDE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512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1A788-04A4-44F4-A61B-780D1C793E80}" type="datetimeFigureOut">
              <a:rPr lang="pt-BR"/>
              <a:pPr>
                <a:defRPr/>
              </a:pPr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166AA6B-AAB5-4542-9435-73FF4018B84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1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16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20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ce-23.jpe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2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25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2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0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05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09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estre%201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528" y="4797152"/>
            <a:ext cx="856895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Arial" charset="0"/>
              </a:rPr>
              <a:t>Ao Mestre Com Muito Carinho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Arial" charset="0"/>
              </a:rPr>
              <a:t>Pastoral Estudantil APV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Arial" charset="0"/>
              </a:rPr>
              <a:t>Pr</a:t>
            </a: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Arial" charset="0"/>
              </a:rPr>
              <a:t>. Marcelo Augusto de Carvalho</a:t>
            </a:r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Você Adorou!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Presente!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5589240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Minha Professora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Alimentam a Curiosidade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Percebem os Talentos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Incentivam a Jornada!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Sucesso: Meu Professor!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5118283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Você Já O Agradeceu?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Sonhando Com As Nuvens!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Deus Adora Nos Dar Presentes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Sol, Ar, Chuva, Alimento...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Mãe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Pai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Irmãos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508518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Família Aumentada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Idéia</a:t>
            </a: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 Maluca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Manda Pra Escola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475</Words>
  <Application>Microsoft Office PowerPoint</Application>
  <PresentationFormat>Apresentação na tela (4:3)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Berlin Sans FB Demi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PE2015-C35-AO MESTRE COM MUITO CARINHO</dc:title>
  <dc:subject>PASTOR DE ESCOLA</dc:subject>
  <dc:creator>Pr. MARCELO AUGUSTO DE CARVALHO; CAJAC - Marcelo Augusto de Carvalho</dc:creator>
  <cp:keywords>www.4tons.com</cp:keywords>
  <dc:description>COMÉRCIO PROIBIDO. USO PESSOAL</dc:description>
  <cp:lastModifiedBy>pr. marcelo carvalho</cp:lastModifiedBy>
  <cp:revision>42</cp:revision>
  <dcterms:created xsi:type="dcterms:W3CDTF">2013-09-19T12:03:27Z</dcterms:created>
  <dcterms:modified xsi:type="dcterms:W3CDTF">2015-02-20T14:30:58Z</dcterms:modified>
  <cp:category>CAPELAS 2015</cp:category>
</cp:coreProperties>
</file>