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86" r:id="rId2"/>
    <p:sldId id="292" r:id="rId3"/>
    <p:sldId id="301" r:id="rId4"/>
    <p:sldId id="296" r:id="rId5"/>
    <p:sldId id="298" r:id="rId6"/>
    <p:sldId id="304" r:id="rId7"/>
    <p:sldId id="302" r:id="rId8"/>
    <p:sldId id="306" r:id="rId9"/>
    <p:sldId id="299" r:id="rId10"/>
    <p:sldId id="307" r:id="rId11"/>
    <p:sldId id="329" r:id="rId12"/>
    <p:sldId id="330" r:id="rId13"/>
    <p:sldId id="317" r:id="rId14"/>
    <p:sldId id="318" r:id="rId15"/>
    <p:sldId id="319" r:id="rId16"/>
    <p:sldId id="313" r:id="rId17"/>
    <p:sldId id="332" r:id="rId18"/>
    <p:sldId id="331" r:id="rId19"/>
    <p:sldId id="335" r:id="rId20"/>
    <p:sldId id="305" r:id="rId21"/>
    <p:sldId id="303" r:id="rId22"/>
    <p:sldId id="320" r:id="rId23"/>
    <p:sldId id="334" r:id="rId24"/>
    <p:sldId id="337" r:id="rId25"/>
    <p:sldId id="336" r:id="rId26"/>
    <p:sldId id="333" r:id="rId27"/>
    <p:sldId id="338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4" autoAdjust="0"/>
  </p:normalViewPr>
  <p:slideViewPr>
    <p:cSldViewPr>
      <p:cViewPr varScale="1">
        <p:scale>
          <a:sx n="38" d="100"/>
          <a:sy n="3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AE898166-E764-46E1-B134-C20831D9BF65}" type="datetimeFigureOut">
              <a:rPr lang="pt-BR"/>
              <a:pPr>
                <a:defRPr/>
              </a:pPr>
              <a:t>10/02/2015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81DB2924-E809-491E-92B5-4FA5A0EB6C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690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3F29F1-F737-4278-BFE3-A83C98B42D6E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06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Morte</a:t>
            </a:r>
            <a:endParaRPr lang="pt-BR" b="1" dirty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7E91D-3B5B-478C-A61B-5D720B703F18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8692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b="1" dirty="0" smtClean="0"/>
              <a:t>Na bíblia encontramos várias palavras</a:t>
            </a:r>
            <a:r>
              <a:rPr lang="pt-BR" b="1" baseline="0" dirty="0" smtClean="0"/>
              <a:t>, em sua língua original, para descrever o pecado e podemos “resumi-las” em</a:t>
            </a:r>
            <a:r>
              <a:rPr lang="pt-BR" b="1" dirty="0" smtClean="0"/>
              <a:t> três aspectos básicos de definição</a:t>
            </a:r>
            <a:r>
              <a:rPr lang="pt-BR" b="1" baseline="0" dirty="0" smtClean="0"/>
              <a:t> para o pecado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7E97A8-ECBC-4502-9702-3DF9120019CF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3823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Você esta no caminho certo e comete um deslize, uma falha e não cumpre o propósito de Deus.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Você queria fazer o certo, mas acabou errando.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Cometeu pecado: Merece a Morte.</a:t>
            </a:r>
            <a:endParaRPr lang="pt-BR" sz="1200" kern="1200" dirty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7E7316-00EE-469D-BF6D-B34212D0FC45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4325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Refere-se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tbm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a falsidade e engano.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Neste Caso pecado é aquilo que se desvia da retidão divina e se envolve em comportamento perverso.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Existe uma intenção ofensiva,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mas sem uma rebeldia declarada, mas também não é um deslize.</a:t>
            </a:r>
            <a:endParaRPr lang="pt-BR" sz="1200" kern="1200" dirty="0" smtClean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Não importa. É Pecado = Morte (O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Resultado é Morte)</a:t>
            </a:r>
            <a:endParaRPr lang="pt-BR" sz="1200" kern="1200" dirty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33DCC9-F45F-4587-9C9A-A32C648E4CEF}" type="slidenum">
              <a:rPr lang="pt-BR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061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Violação deliberada, premeditada. Recusa em obedecer a autoridade Legitima. Quebra intencional de um acordo.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Rebeldia.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não obedece?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eu não quero obedecer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Mas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sabe que é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certo? Sei, Mas não vou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fazer.</a:t>
            </a:r>
            <a:endParaRPr lang="pt-BR" sz="1200" kern="1200" dirty="0" smtClean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  <a:p>
            <a:pPr algn="just">
              <a:defRPr/>
            </a:pPr>
            <a:endParaRPr lang="pt-BR" b="1" dirty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9F44B1-318E-47AE-A86D-C4D33AC31920}" type="slidenum">
              <a:rPr lang="pt-BR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72156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b="1" dirty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38D70-FDA6-4DE2-A203-413938D57E71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1259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b="1" dirty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34A52C-378E-4041-801F-CE363B7E9FFD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714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8238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7981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Este texto apresenta duas coisas totalmente</a:t>
            </a:r>
            <a:r>
              <a:rPr lang="pt-BR" baseline="0" dirty="0" smtClean="0"/>
              <a:t> opostas; Vida eterna e morte eterna;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Vejam que a Morte é um salário. O que é salário? Recompensa, resultado, algo merecido. A Morte é tudo isso.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E a VIDA? É um Salário?.....NÃO!!!!!! É um dom GRATUITO.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É de Graça! Pra quem?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João 3:16 Pra todo aquele que Quiser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Conclusão</a:t>
            </a:r>
            <a:endParaRPr lang="pt-BR" sz="1200" kern="1200" dirty="0" smtClean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Você QUER?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Deixe Deus ser o seu Dono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estará mostrando a Ele que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Quer.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Quantos nesta manhã desejam receber este presente de Deus?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Vamos ficar em pé e vamos Orar.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 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2417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dirty="0" smtClean="0"/>
              <a:t>Um dos principais </a:t>
            </a:r>
            <a:r>
              <a:rPr lang="pt-BR" dirty="0" err="1" smtClean="0"/>
              <a:t>paises</a:t>
            </a:r>
            <a:r>
              <a:rPr lang="pt-BR" dirty="0" smtClean="0"/>
              <a:t> famoso</a:t>
            </a:r>
            <a:r>
              <a:rPr lang="pt-BR" baseline="0" dirty="0" smtClean="0"/>
              <a:t> por aplicar a pena de Morte</a:t>
            </a:r>
            <a:endParaRPr lang="pt-BR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6EE701-77FC-48C6-A77B-9662EC6996DE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95379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err="1" smtClean="0"/>
              <a:t>Balal</a:t>
            </a:r>
            <a:r>
              <a:rPr lang="pt-BR" b="1" dirty="0" smtClean="0"/>
              <a:t> é um Iraniano, e no Irã a pena de Morte é por Enforcamento.</a:t>
            </a:r>
          </a:p>
          <a:p>
            <a:pPr algn="just">
              <a:defRPr/>
            </a:pPr>
            <a:r>
              <a:rPr lang="pt-BR" b="1" dirty="0" smtClean="0"/>
              <a:t>7</a:t>
            </a:r>
            <a:r>
              <a:rPr lang="pt-BR" b="1" baseline="0" dirty="0" smtClean="0"/>
              <a:t> anos antes quando ainda tinha 20 anos de idade, </a:t>
            </a:r>
            <a:r>
              <a:rPr lang="pt-BR" b="1" baseline="0" dirty="0" err="1" smtClean="0"/>
              <a:t>Balal</a:t>
            </a:r>
            <a:r>
              <a:rPr lang="pt-BR" b="1" baseline="0" dirty="0" smtClean="0"/>
              <a:t> esfaqueou e matou um jovem de 18 anos numa briga.</a:t>
            </a:r>
          </a:p>
          <a:p>
            <a:pPr algn="just">
              <a:defRPr/>
            </a:pPr>
            <a:r>
              <a:rPr lang="pt-BR" b="1" baseline="0" dirty="0" smtClean="0"/>
              <a:t>E ali em praça publica, centenas de pessoas assistindo sua execução. </a:t>
            </a:r>
          </a:p>
          <a:p>
            <a:pPr algn="just">
              <a:defRPr/>
            </a:pPr>
            <a:r>
              <a:rPr lang="pt-BR" b="1" baseline="0" dirty="0" smtClean="0"/>
              <a:t>No Ultimo minuto entra a mãe da vítima e lhe perdoa. No mesmo instante a corda lhe é tirada do pescoço. As leis Iranianas permitem que isso seja feito. </a:t>
            </a:r>
            <a:endParaRPr lang="pt-BR" b="1" dirty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B19AFE-2A43-45EA-84DE-81EE17136981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21529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Ele não merecia</a:t>
            </a:r>
            <a:r>
              <a:rPr lang="pt-BR" b="1" baseline="0" dirty="0" smtClean="0"/>
              <a:t> segundo as leis Iranianas, mas lhe foi concedido de graça</a:t>
            </a:r>
            <a:endParaRPr lang="pt-BR" b="1" dirty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12B9C8-448F-45A3-9559-D88FD1EC08FF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8309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Cristo fez o mesmo conosco.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46309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A Graça é pra todos?? 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7585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Observe o texto</a:t>
            </a:r>
            <a:r>
              <a:rPr lang="pt-BR" baseline="0" dirty="0" smtClean="0"/>
              <a:t> pra encontrar a resposta.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3023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Não é pra todos é</a:t>
            </a:r>
            <a:r>
              <a:rPr lang="pt-BR" baseline="0" dirty="0" smtClean="0"/>
              <a:t> p</a:t>
            </a:r>
            <a:r>
              <a:rPr lang="pt-BR" dirty="0" smtClean="0"/>
              <a:t>ara aquele que </a:t>
            </a:r>
            <a:r>
              <a:rPr lang="pt-BR" dirty="0" err="1" smtClean="0"/>
              <a:t>CrÊ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51012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O que é Crer? Descubra na classe bíblica</a:t>
            </a:r>
            <a:r>
              <a:rPr lang="pt-BR" baseline="0" dirty="0" smtClean="0"/>
              <a:t> da próxima semana.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20655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A Cada dia Deus te oferece sua Graça.</a:t>
            </a:r>
            <a:r>
              <a:rPr lang="pt-BR" baseline="0" dirty="0" smtClean="0"/>
              <a:t> A cada respirar Ele renova a oportunidade de você refazer o concerto com Deus.</a:t>
            </a:r>
          </a:p>
          <a:p>
            <a:pPr>
              <a:defRPr/>
            </a:pPr>
            <a:r>
              <a:rPr lang="pt-BR" baseline="0" dirty="0" smtClean="0"/>
              <a:t>Não sei como anda sua vida. Se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na tentativa de fazer o certo cometeu um deslize, se sabe que está errando e </a:t>
            </a:r>
            <a:r>
              <a:rPr lang="pt-BR" baseline="0" dirty="0" err="1" smtClean="0"/>
              <a:t>ta</a:t>
            </a:r>
            <a:r>
              <a:rPr lang="pt-BR" baseline="0" dirty="0" smtClean="0"/>
              <a:t> fingindo que está tudo bem, ou se já se rebelou contra Deus. </a:t>
            </a:r>
          </a:p>
          <a:p>
            <a:pPr>
              <a:defRPr/>
            </a:pPr>
            <a:r>
              <a:rPr lang="pt-BR" baseline="0" dirty="0" smtClean="0"/>
              <a:t>Não importa, se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simplesmente aceitar o sangue purificador de Cristo. Ele te limpa e te oferece uma vida nova.</a:t>
            </a:r>
          </a:p>
          <a:p>
            <a:pPr>
              <a:defRPr/>
            </a:pPr>
            <a:r>
              <a:rPr lang="pt-BR" baseline="0" dirty="0" smtClean="0"/>
              <a:t>E aí!!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quer?</a:t>
            </a:r>
            <a:endParaRPr lang="pt-BR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86F2C-E68B-4EC6-9CF7-F3377DEB5439}" type="slidenum">
              <a:rPr lang="pt-BR" altLang="pt-BR" smtClean="0"/>
              <a:pPr eaLnBrk="1" hangingPunct="1">
                <a:spcBef>
                  <a:spcPct val="0"/>
                </a:spcBef>
              </a:pPr>
              <a:t>27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5049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dirty="0" smtClean="0"/>
              <a:t>O Individuo é julgado e sentenciado, cumpre um </a:t>
            </a:r>
            <a:r>
              <a:rPr lang="pt-BR" dirty="0" err="1" smtClean="0"/>
              <a:t>periodo</a:t>
            </a:r>
            <a:r>
              <a:rPr lang="pt-BR" dirty="0" smtClean="0"/>
              <a:t> como prisioneiro e ao final deste é levado a uma sala onde é executado.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decorrer da História</a:t>
            </a:r>
            <a:r>
              <a:rPr lang="pt-BR" baseline="0" dirty="0" smtClean="0"/>
              <a:t> muitos foram os instrumentos de pena capital usados por diversos países, incluindo os USA. Nesse País, d</a:t>
            </a:r>
            <a:r>
              <a:rPr lang="pt-BR" dirty="0" smtClean="0"/>
              <a:t>urante muito tempo a cadeira elétrica  foi o instrumento mais usado.</a:t>
            </a:r>
            <a:r>
              <a:rPr lang="pt-BR" baseline="0" dirty="0" smtClean="0"/>
              <a:t> </a:t>
            </a:r>
            <a:endParaRPr lang="pt-BR" b="1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54B85-EBBE-4345-8376-7B290DA83128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6221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Hoje o instrumento mais usado é a injeção letal. O prisioneiro tem direito a ultima ceia. A pronunciar suas ultimas palavras e por fim é executado.</a:t>
            </a:r>
            <a:endParaRPr lang="pt-BR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104512-4EF8-47E2-921A-DF8B98406D6A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4618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Clayton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Lockett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, condenado a morte pelo estupro e assassinato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de uma adolescente. Executado em Abril de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2014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Mas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houve um problema na aplicação da injeção e ele ficou agonizando por 43 minutos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até que enfartou. </a:t>
            </a:r>
            <a:endParaRPr lang="pt-BR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CE961-9391-467F-9A88-81430CD55981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9531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A</a:t>
            </a:r>
            <a:r>
              <a:rPr lang="pt-BR" b="1" baseline="0" dirty="0" smtClean="0"/>
              <a:t> Humanidade entrou também no corredor da Morte.</a:t>
            </a:r>
          </a:p>
          <a:p>
            <a:pPr algn="just">
              <a:defRPr/>
            </a:pPr>
            <a:r>
              <a:rPr lang="pt-BR" b="1" baseline="0" dirty="0" smtClean="0"/>
              <a:t>Quando?</a:t>
            </a:r>
          </a:p>
          <a:p>
            <a:pPr algn="just">
              <a:defRPr/>
            </a:pPr>
            <a:r>
              <a:rPr lang="pt-BR" b="1" baseline="0" dirty="0" smtClean="0"/>
              <a:t>Quando o homem entrou em pecado</a:t>
            </a:r>
            <a:endParaRPr lang="pt-BR" b="1" dirty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EDD8B8-0DFA-489C-8783-E23892D989E0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374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O que é pecado?</a:t>
            </a:r>
            <a:endParaRPr lang="pt-BR" b="1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98AE0-744B-47AB-A70D-0DDA320C4823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607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Segundo a bíblia pecado é a transgressão da lei</a:t>
            </a:r>
            <a:endParaRPr lang="pt-BR" b="1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63CB1C-57D1-4EE2-8D0C-4617B47D4436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2539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FCFD8B-21DD-4E81-B849-A57AF6BFF261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614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0164-15AA-4480-ADE5-AAF0C7E09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58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79A5-5213-4657-AD22-2D965AB805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9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640-3F5E-4C35-A06F-3F119B321F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6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023D-99F7-4BE4-86FF-07C16AD1AD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8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ACF7-BC8B-46E0-B399-3C5F7584DB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44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45E5-2715-4B97-85B0-87C3EC79A2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7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11D4-96BD-464F-8F57-2042706E88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05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50A6-7DF3-42F0-A317-7936F20EAA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72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86D7-2344-4E2A-8231-C9CDDA2FCD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43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8DE3-6B32-4467-978D-590D10E552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9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1BAA-CFE2-45A6-899C-4A4CD0E60A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1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fld id="{B469C37C-F145-45C1-92AF-45A4109D7A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9776" y="4725144"/>
            <a:ext cx="860444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600" b="1" spc="5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No </a:t>
            </a:r>
            <a:r>
              <a:rPr lang="pt-BR" sz="46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Corredor da Morte</a:t>
            </a:r>
            <a:endParaRPr lang="pt-BR" sz="46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pt-BR" sz="46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Fábio Moreno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8300" y="332656"/>
            <a:ext cx="7227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“Pois o Salário do Pecado é a Morte...”</a:t>
            </a:r>
          </a:p>
          <a:p>
            <a:pPr algn="ctr">
              <a:defRPr/>
            </a:pPr>
            <a:r>
              <a:rPr lang="pt-BR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Rm</a:t>
            </a: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6:23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03941" y="692696"/>
            <a:ext cx="67361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 Aspectos do Pecado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88024" y="692696"/>
            <a:ext cx="38170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Errar o alvo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32040" y="666562"/>
            <a:ext cx="3550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Iniquidade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28224" y="692696"/>
            <a:ext cx="2916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Rebeldia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7863" y="692695"/>
            <a:ext cx="83882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importa em qual destes aspectos você se encontra. </a:t>
            </a:r>
          </a:p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Está no corredor da Morte.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41456" y="692696"/>
            <a:ext cx="4261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Qual Morte??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61821" y="692696"/>
            <a:ext cx="30203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Rom 6:23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843676"/>
            <a:ext cx="79208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 Porque o salário do pecado é a Morte, mas o dom gratuito de Deus é a vida eterna em Cristo Jesus nosso Senhor.”</a:t>
            </a:r>
          </a:p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Rom 6:23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2160" y="1616026"/>
            <a:ext cx="1866216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Vida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Eterna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99077" y="1616026"/>
            <a:ext cx="1989647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Morte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Eterna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60912" y="5229200"/>
            <a:ext cx="14221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USA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66946" y="692696"/>
            <a:ext cx="18101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Balal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11960" y="332656"/>
            <a:ext cx="475759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“Porque Deus amou o mundo de tal maneira que deu seu filho unigênito, para que todo aquele que </a:t>
            </a:r>
            <a:r>
              <a:rPr 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nEle</a:t>
            </a: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Crê, não pereça, mas tenha a Vida Eterna” </a:t>
            </a:r>
          </a:p>
          <a:p>
            <a:pPr algn="r">
              <a:defRPr/>
            </a:pPr>
            <a:r>
              <a:rPr lang="pt-BR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</a:t>
            </a: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3:16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2303" y="692696"/>
            <a:ext cx="6779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Pra Quem é a Graça?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11960" y="332656"/>
            <a:ext cx="475759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“Porque Deus amou o mundo de tal maneira que deu seu filho unigênito, para que todo aquele que </a:t>
            </a:r>
            <a:r>
              <a:rPr 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nEle</a:t>
            </a: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Crê, não pereça, mas tenha a Vida Eterna” </a:t>
            </a:r>
          </a:p>
          <a:p>
            <a:pPr algn="r">
              <a:defRPr/>
            </a:pPr>
            <a:r>
              <a:rPr lang="pt-BR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</a:t>
            </a: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3:16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11960" y="332656"/>
            <a:ext cx="475759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“Porque Deus amou o mundo de tal maneira que deu seu filho unigênito, para que </a:t>
            </a:r>
            <a:r>
              <a:rPr lang="pt-BR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todo aquele que </a:t>
            </a:r>
            <a:r>
              <a:rPr lang="pt-BR" sz="4000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nEle</a:t>
            </a:r>
            <a:r>
              <a:rPr lang="pt-BR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Crê</a:t>
            </a: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não pereça, mas tenha a Vida Eterna” </a:t>
            </a:r>
          </a:p>
          <a:p>
            <a:pPr algn="r">
              <a:defRPr/>
            </a:pPr>
            <a:r>
              <a:rPr lang="pt-BR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</a:t>
            </a: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3:16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07799" y="692696"/>
            <a:ext cx="43284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 é Crer?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48064" y="908720"/>
            <a:ext cx="2643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Entrega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51452" y="692696"/>
            <a:ext cx="3841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Execução 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04767" y="650305"/>
            <a:ext cx="4134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Injeção Letal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355666"/>
            <a:ext cx="4032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Clayton </a:t>
            </a:r>
            <a:r>
              <a:rPr lang="pt-BR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Locked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17331"/>
            <a:ext cx="4172751" cy="522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6638" y="692696"/>
            <a:ext cx="74707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Humanidade no Corredor da Morte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26888" y="692696"/>
            <a:ext cx="5290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 é Pecado?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317" y="476672"/>
            <a:ext cx="87849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“... o pecado é a transgressão da Lei” </a:t>
            </a:r>
          </a:p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 </a:t>
            </a:r>
            <a:r>
              <a:rPr lang="pt-BR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</a:t>
            </a: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3:4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9583" y="404664"/>
            <a:ext cx="8464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Qual a Recompensa quem comete pecado?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2327</TotalTime>
  <Words>949</Words>
  <Application>Microsoft Office PowerPoint</Application>
  <PresentationFormat>Apresentação na tela (4:3)</PresentationFormat>
  <Paragraphs>115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Berlin Sans FB</vt:lpstr>
      <vt:lpstr>Berlin Sans FB Demi</vt:lpstr>
      <vt:lpstr>Calibri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PE2015-C38-NO CORREDOR DA MORTE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133</cp:revision>
  <dcterms:created xsi:type="dcterms:W3CDTF">2009-09-21T13:03:02Z</dcterms:created>
  <dcterms:modified xsi:type="dcterms:W3CDTF">2015-02-10T18:38:07Z</dcterms:modified>
  <cp:category>CAPELAS 2015; CAPELAS</cp:category>
</cp:coreProperties>
</file>