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3004800" cy="9753600"/>
  <p:notesSz cx="6858000" cy="9144000"/>
  <p:defaultTextStyle>
    <a:defPPr>
      <a:defRPr lang="pt-BR"/>
    </a:defPPr>
    <a:lvl1pPr algn="l" defTabSz="584200" rtl="0" eaLnBrk="0" fontAlgn="base" hangingPunct="0">
      <a:spcBef>
        <a:spcPct val="0"/>
      </a:spcBef>
      <a:spcAft>
        <a:spcPct val="0"/>
      </a:spcAft>
      <a:defRPr sz="4000" kern="1200">
        <a:solidFill>
          <a:srgbClr val="625B48"/>
        </a:solidFill>
        <a:latin typeface="Didot"/>
        <a:ea typeface="Didot"/>
        <a:cs typeface="Didot"/>
        <a:sym typeface="Didot"/>
      </a:defRPr>
    </a:lvl1pPr>
    <a:lvl2pPr marL="457200" indent="-228600" algn="l" defTabSz="584200" rtl="0" eaLnBrk="0" fontAlgn="base" hangingPunct="0">
      <a:spcBef>
        <a:spcPct val="0"/>
      </a:spcBef>
      <a:spcAft>
        <a:spcPct val="0"/>
      </a:spcAft>
      <a:defRPr sz="4000" kern="1200">
        <a:solidFill>
          <a:srgbClr val="625B48"/>
        </a:solidFill>
        <a:latin typeface="Didot"/>
        <a:ea typeface="Didot"/>
        <a:cs typeface="Didot"/>
        <a:sym typeface="Didot"/>
      </a:defRPr>
    </a:lvl2pPr>
    <a:lvl3pPr marL="914400" indent="-457200" algn="l" defTabSz="584200" rtl="0" eaLnBrk="0" fontAlgn="base" hangingPunct="0">
      <a:spcBef>
        <a:spcPct val="0"/>
      </a:spcBef>
      <a:spcAft>
        <a:spcPct val="0"/>
      </a:spcAft>
      <a:defRPr sz="4000" kern="1200">
        <a:solidFill>
          <a:srgbClr val="625B48"/>
        </a:solidFill>
        <a:latin typeface="Didot"/>
        <a:ea typeface="Didot"/>
        <a:cs typeface="Didot"/>
        <a:sym typeface="Didot"/>
      </a:defRPr>
    </a:lvl3pPr>
    <a:lvl4pPr marL="1371600" indent="-685800" algn="l" defTabSz="584200" rtl="0" eaLnBrk="0" fontAlgn="base" hangingPunct="0">
      <a:spcBef>
        <a:spcPct val="0"/>
      </a:spcBef>
      <a:spcAft>
        <a:spcPct val="0"/>
      </a:spcAft>
      <a:defRPr sz="4000" kern="1200">
        <a:solidFill>
          <a:srgbClr val="625B48"/>
        </a:solidFill>
        <a:latin typeface="Didot"/>
        <a:ea typeface="Didot"/>
        <a:cs typeface="Didot"/>
        <a:sym typeface="Didot"/>
      </a:defRPr>
    </a:lvl4pPr>
    <a:lvl5pPr marL="1828800" indent="-914400" algn="l" defTabSz="584200" rtl="0" eaLnBrk="0" fontAlgn="base" hangingPunct="0">
      <a:spcBef>
        <a:spcPct val="0"/>
      </a:spcBef>
      <a:spcAft>
        <a:spcPct val="0"/>
      </a:spcAft>
      <a:defRPr sz="4000" kern="1200">
        <a:solidFill>
          <a:srgbClr val="625B48"/>
        </a:solidFill>
        <a:latin typeface="Didot"/>
        <a:ea typeface="Didot"/>
        <a:cs typeface="Didot"/>
        <a:sym typeface="Didot"/>
      </a:defRPr>
    </a:lvl5pPr>
    <a:lvl6pPr marL="2286000" algn="l" defTabSz="914400" rtl="0" eaLnBrk="1" latinLnBrk="0" hangingPunct="1">
      <a:defRPr sz="4000" kern="1200">
        <a:solidFill>
          <a:srgbClr val="625B48"/>
        </a:solidFill>
        <a:latin typeface="Didot"/>
        <a:ea typeface="Didot"/>
        <a:cs typeface="Didot"/>
        <a:sym typeface="Didot"/>
      </a:defRPr>
    </a:lvl6pPr>
    <a:lvl7pPr marL="2743200" algn="l" defTabSz="914400" rtl="0" eaLnBrk="1" latinLnBrk="0" hangingPunct="1">
      <a:defRPr sz="4000" kern="1200">
        <a:solidFill>
          <a:srgbClr val="625B48"/>
        </a:solidFill>
        <a:latin typeface="Didot"/>
        <a:ea typeface="Didot"/>
        <a:cs typeface="Didot"/>
        <a:sym typeface="Didot"/>
      </a:defRPr>
    </a:lvl7pPr>
    <a:lvl8pPr marL="3200400" algn="l" defTabSz="914400" rtl="0" eaLnBrk="1" latinLnBrk="0" hangingPunct="1">
      <a:defRPr sz="4000" kern="1200">
        <a:solidFill>
          <a:srgbClr val="625B48"/>
        </a:solidFill>
        <a:latin typeface="Didot"/>
        <a:ea typeface="Didot"/>
        <a:cs typeface="Didot"/>
        <a:sym typeface="Didot"/>
      </a:defRPr>
    </a:lvl8pPr>
    <a:lvl9pPr marL="3657600" algn="l" defTabSz="914400" rtl="0" eaLnBrk="1" latinLnBrk="0" hangingPunct="1">
      <a:defRPr sz="4000" kern="1200">
        <a:solidFill>
          <a:srgbClr val="625B48"/>
        </a:solidFill>
        <a:latin typeface="Didot"/>
        <a:ea typeface="Didot"/>
        <a:cs typeface="Didot"/>
        <a:sym typeface="Dido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275" autoAdjust="0"/>
  </p:normalViewPr>
  <p:slideViewPr>
    <p:cSldViewPr snapToGrid="0" snapToObjects="1">
      <p:cViewPr varScale="1">
        <p:scale>
          <a:sx n="37" d="100"/>
          <a:sy n="37" d="100"/>
        </p:scale>
        <p:origin x="1902" y="72"/>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hape 29"/>
          <p:cNvSpPr>
            <a:spLocks noGrp="1" noRot="1" noChangeAspect="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5" name="Shape 30"/>
          <p:cNvSpPr>
            <a:spLocks noGrp="1"/>
          </p:cNvSpPr>
          <p:nvPr>
            <p:ph type="body" sz="quarter" idx="1"/>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pt-BR" altLang="pt-BR" smtClean="0">
              <a:sym typeface="Helvetica Neue"/>
            </a:endParaRPr>
          </a:p>
        </p:txBody>
      </p:sp>
    </p:spTree>
    <p:extLst>
      <p:ext uri="{BB962C8B-B14F-4D97-AF65-F5344CB8AC3E}">
        <p14:creationId xmlns:p14="http://schemas.microsoft.com/office/powerpoint/2010/main" val="2169251828"/>
      </p:ext>
    </p:extLst>
  </p:cSld>
  <p:clrMap bg1="lt1" tx1="dk1" bg2="lt2" tx2="dk2" accent1="accent1" accent2="accent2" accent3="accent3" accent4="accent4" accent5="accent5" accent6="accent6" hlink="hlink" folHlink="folHlink"/>
  <p:notesStyle>
    <a:lvl1pPr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1pPr>
    <a:lvl2pPr marL="742950" indent="-28575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2pPr>
    <a:lvl3pPr marL="11430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3pPr>
    <a:lvl4pPr marL="16002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4pPr>
    <a:lvl5pPr marL="20574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hape 36"/>
          <p:cNvSpPr>
            <a:spLocks noGrp="1" noRot="1" noChangeAspect="1" noTextEdit="1"/>
          </p:cNvSpPr>
          <p:nvPr>
            <p:ph type="sldImg"/>
          </p:nvPr>
        </p:nvSpPr>
        <p:spPr/>
      </p:sp>
      <p:sp>
        <p:nvSpPr>
          <p:cNvPr id="5123" name="Shape 37"/>
          <p:cNvSpPr>
            <a:spLocks noGrp="1"/>
          </p:cNvSpPr>
          <p:nvPr>
            <p:ph type="body" sz="quarter" idx="1"/>
          </p:nvPr>
        </p:nvSpPr>
        <p:spPr/>
        <p:txBody>
          <a:bodyPr/>
          <a:lstStyle/>
          <a:p>
            <a:pPr algn="ctr" eaLnBrk="1" hangingPunct="1">
              <a:spcBef>
                <a:spcPct val="0"/>
              </a:spcBef>
            </a:pPr>
            <a:r>
              <a:rPr lang="pt-BR" altLang="pt-BR" b="1" smtClean="0">
                <a:solidFill>
                  <a:srgbClr val="000000"/>
                </a:solidFill>
              </a:rPr>
              <a:t>www.4tons.com</a:t>
            </a:r>
          </a:p>
          <a:p>
            <a:pPr algn="ctr" eaLnBrk="1" hangingPunct="1">
              <a:spcBef>
                <a:spcPct val="0"/>
              </a:spcBef>
            </a:pPr>
            <a:r>
              <a:rPr lang="pt-BR" altLang="pt-BR" b="1" smtClean="0">
                <a:solidFill>
                  <a:srgbClr val="000000"/>
                </a:solidFill>
              </a:rPr>
              <a:t>Pr. Marcelo Augusto de Carvalho</a:t>
            </a:r>
          </a:p>
          <a:p>
            <a:pPr algn="ctr" eaLnBrk="1" hangingPunct="1">
              <a:spcBef>
                <a:spcPct val="0"/>
              </a:spcBef>
            </a:pPr>
            <a:endParaRPr lang="pt-BR" altLang="pt-BR" b="1" smtClean="0">
              <a:solidFill>
                <a:srgbClr val="000000"/>
              </a:solidFill>
            </a:endParaRPr>
          </a:p>
          <a:p>
            <a:pPr eaLnBrk="1" hangingPunct="1">
              <a:spcBef>
                <a:spcPct val="0"/>
              </a:spcBef>
            </a:pPr>
            <a:endParaRPr lang="pt-BR" altLang="pt-BR" smtClean="0">
              <a:solidFill>
                <a:srgbClr val="000000"/>
              </a:solidFill>
            </a:endParaRPr>
          </a:p>
          <a:p>
            <a:pPr eaLnBrk="1" hangingPunct="1">
              <a:spcBef>
                <a:spcPct val="0"/>
              </a:spcBef>
            </a:pPr>
            <a:r>
              <a:rPr lang="pt-BR" altLang="pt-BR" smtClean="0">
                <a:solidFill>
                  <a:srgbClr val="000000"/>
                </a:solidFill>
              </a:rPr>
              <a:t>Pr. Joelson Moura</a:t>
            </a:r>
          </a:p>
        </p:txBody>
      </p:sp>
    </p:spTree>
    <p:extLst>
      <p:ext uri="{BB962C8B-B14F-4D97-AF65-F5344CB8AC3E}">
        <p14:creationId xmlns:p14="http://schemas.microsoft.com/office/powerpoint/2010/main" val="1217666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hape 83"/>
          <p:cNvSpPr>
            <a:spLocks noGrp="1" noRot="1" noChangeAspect="1" noTextEdit="1"/>
          </p:cNvSpPr>
          <p:nvPr>
            <p:ph type="sldImg"/>
          </p:nvPr>
        </p:nvSpPr>
        <p:spPr/>
      </p:sp>
      <p:sp>
        <p:nvSpPr>
          <p:cNvPr id="23555" name="Shape 84"/>
          <p:cNvSpPr>
            <a:spLocks noGrp="1"/>
          </p:cNvSpPr>
          <p:nvPr>
            <p:ph type="body" sz="quarter" idx="1"/>
          </p:nvPr>
        </p:nvSpPr>
        <p:spPr/>
        <p:txBody>
          <a:bodyPr/>
          <a:lstStyle/>
          <a:p>
            <a:pPr eaLnBrk="1" hangingPunct="1">
              <a:spcBef>
                <a:spcPct val="0"/>
              </a:spcBef>
            </a:pPr>
            <a:r>
              <a:rPr lang="pt-BR" altLang="pt-BR" smtClean="0">
                <a:solidFill>
                  <a:srgbClr val="000000"/>
                </a:solidFill>
              </a:rPr>
              <a:t>O natal invade o coração dos norte-americanos, ditando os rumos no centro financeiro do mundo, na ilha de Manhattan, inclusive no Rockefeller Center, como pode ser observado pelas fotos.</a:t>
            </a:r>
          </a:p>
        </p:txBody>
      </p:sp>
    </p:spTree>
    <p:extLst>
      <p:ext uri="{BB962C8B-B14F-4D97-AF65-F5344CB8AC3E}">
        <p14:creationId xmlns:p14="http://schemas.microsoft.com/office/powerpoint/2010/main" val="353746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hape 89"/>
          <p:cNvSpPr>
            <a:spLocks noGrp="1" noRot="1" noChangeAspect="1" noTextEdit="1"/>
          </p:cNvSpPr>
          <p:nvPr>
            <p:ph type="sldImg"/>
          </p:nvPr>
        </p:nvSpPr>
        <p:spPr/>
      </p:sp>
      <p:sp>
        <p:nvSpPr>
          <p:cNvPr id="25603" name="Shape 90"/>
          <p:cNvSpPr>
            <a:spLocks noGrp="1"/>
          </p:cNvSpPr>
          <p:nvPr>
            <p:ph type="body" sz="quarter" idx="1"/>
          </p:nvPr>
        </p:nvSpPr>
        <p:spPr/>
        <p:txBody>
          <a:bodyPr/>
          <a:lstStyle/>
          <a:p>
            <a:pPr eaLnBrk="1" hangingPunct="1">
              <a:spcBef>
                <a:spcPct val="0"/>
              </a:spcBef>
            </a:pPr>
            <a:r>
              <a:rPr lang="pt-BR" altLang="pt-BR" smtClean="0">
                <a:solidFill>
                  <a:srgbClr val="000000"/>
                </a:solidFill>
              </a:rPr>
              <a:t>Você consegue adivinhar que lugar é esse?</a:t>
            </a:r>
          </a:p>
        </p:txBody>
      </p:sp>
    </p:spTree>
    <p:extLst>
      <p:ext uri="{BB962C8B-B14F-4D97-AF65-F5344CB8AC3E}">
        <p14:creationId xmlns:p14="http://schemas.microsoft.com/office/powerpoint/2010/main" val="18056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hape 96"/>
          <p:cNvSpPr>
            <a:spLocks noGrp="1" noRot="1" noChangeAspect="1" noTextEdit="1"/>
          </p:cNvSpPr>
          <p:nvPr>
            <p:ph type="sldImg"/>
          </p:nvPr>
        </p:nvSpPr>
        <p:spPr/>
      </p:sp>
      <p:sp>
        <p:nvSpPr>
          <p:cNvPr id="27651" name="Shape 97"/>
          <p:cNvSpPr>
            <a:spLocks noGrp="1"/>
          </p:cNvSpPr>
          <p:nvPr>
            <p:ph type="body" sz="quarter" idx="1"/>
          </p:nvPr>
        </p:nvSpPr>
        <p:spPr/>
        <p:txBody>
          <a:bodyPr/>
          <a:lstStyle/>
          <a:p>
            <a:pPr eaLnBrk="1" hangingPunct="1">
              <a:spcBef>
                <a:spcPct val="0"/>
              </a:spcBef>
            </a:pPr>
            <a:r>
              <a:rPr lang="pt-BR" altLang="pt-BR" smtClean="0">
                <a:solidFill>
                  <a:srgbClr val="000000"/>
                </a:solidFill>
              </a:rPr>
              <a:t>No continente europeu, as luzes da bela Paris já brilham durante todo o ano. Mas nesta época do ano os clássicos e os modernos edifícios, sem falar na torre Eiffel, recebem um reforço natalino.</a:t>
            </a:r>
          </a:p>
        </p:txBody>
      </p:sp>
    </p:spTree>
    <p:extLst>
      <p:ext uri="{BB962C8B-B14F-4D97-AF65-F5344CB8AC3E}">
        <p14:creationId xmlns:p14="http://schemas.microsoft.com/office/powerpoint/2010/main" val="1158311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hape 100"/>
          <p:cNvSpPr>
            <a:spLocks noGrp="1" noRot="1" noChangeAspect="1" noTextEdit="1"/>
          </p:cNvSpPr>
          <p:nvPr>
            <p:ph type="sldImg"/>
          </p:nvPr>
        </p:nvSpPr>
        <p:spPr/>
      </p:sp>
      <p:sp>
        <p:nvSpPr>
          <p:cNvPr id="29699" name="Shape 101"/>
          <p:cNvSpPr>
            <a:spLocks noGrp="1"/>
          </p:cNvSpPr>
          <p:nvPr>
            <p:ph type="body" sz="quarter" idx="1"/>
          </p:nvPr>
        </p:nvSpPr>
        <p:spPr/>
        <p:txBody>
          <a:bodyPr/>
          <a:lstStyle/>
          <a:p>
            <a:pPr eaLnBrk="1" hangingPunct="1">
              <a:spcBef>
                <a:spcPct val="0"/>
              </a:spcBef>
            </a:pPr>
            <a:r>
              <a:rPr lang="pt-BR" altLang="pt-BR" smtClean="0">
                <a:solidFill>
                  <a:srgbClr val="000000"/>
                </a:solidFill>
              </a:rPr>
              <a:t>Você consegue adivinhar que lugar é esse?</a:t>
            </a:r>
          </a:p>
        </p:txBody>
      </p:sp>
    </p:spTree>
    <p:extLst>
      <p:ext uri="{BB962C8B-B14F-4D97-AF65-F5344CB8AC3E}">
        <p14:creationId xmlns:p14="http://schemas.microsoft.com/office/powerpoint/2010/main" val="4114370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hape 106"/>
          <p:cNvSpPr>
            <a:spLocks noGrp="1" noRot="1" noChangeAspect="1" noTextEdit="1"/>
          </p:cNvSpPr>
          <p:nvPr>
            <p:ph type="sldImg"/>
          </p:nvPr>
        </p:nvSpPr>
        <p:spPr/>
      </p:sp>
      <p:sp>
        <p:nvSpPr>
          <p:cNvPr id="31747" name="Shape 107"/>
          <p:cNvSpPr>
            <a:spLocks noGrp="1"/>
          </p:cNvSpPr>
          <p:nvPr>
            <p:ph type="body" sz="quarter" idx="1"/>
          </p:nvPr>
        </p:nvSpPr>
        <p:spPr/>
        <p:txBody>
          <a:bodyPr/>
          <a:lstStyle/>
          <a:p>
            <a:pPr eaLnBrk="1" hangingPunct="1">
              <a:spcBef>
                <a:spcPct val="0"/>
              </a:spcBef>
            </a:pPr>
            <a:r>
              <a:rPr lang="pt-BR" altLang="pt-BR" smtClean="0">
                <a:solidFill>
                  <a:srgbClr val="000000"/>
                </a:solidFill>
              </a:rPr>
              <a:t>No continente africano o natal também é celebrado…</a:t>
            </a:r>
          </a:p>
        </p:txBody>
      </p:sp>
    </p:spTree>
    <p:extLst>
      <p:ext uri="{BB962C8B-B14F-4D97-AF65-F5344CB8AC3E}">
        <p14:creationId xmlns:p14="http://schemas.microsoft.com/office/powerpoint/2010/main" val="2234805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hape 113"/>
          <p:cNvSpPr>
            <a:spLocks noGrp="1" noRot="1" noChangeAspect="1" noTextEdit="1"/>
          </p:cNvSpPr>
          <p:nvPr>
            <p:ph type="sldImg"/>
          </p:nvPr>
        </p:nvSpPr>
        <p:spPr/>
      </p:sp>
      <p:sp>
        <p:nvSpPr>
          <p:cNvPr id="33795" name="Shape 114"/>
          <p:cNvSpPr>
            <a:spLocks noGrp="1"/>
          </p:cNvSpPr>
          <p:nvPr>
            <p:ph type="body" sz="quarter" idx="1"/>
          </p:nvPr>
        </p:nvSpPr>
        <p:spPr/>
        <p:txBody>
          <a:bodyPr/>
          <a:lstStyle/>
          <a:p>
            <a:pPr eaLnBrk="1" hangingPunct="1">
              <a:spcBef>
                <a:spcPct val="0"/>
              </a:spcBef>
            </a:pPr>
            <a:r>
              <a:rPr lang="pt-BR" altLang="pt-BR" smtClean="0">
                <a:solidFill>
                  <a:srgbClr val="000000"/>
                </a:solidFill>
              </a:rPr>
              <a:t>Mesmo que o papai noel tenha que mudar de cor!</a:t>
            </a:r>
          </a:p>
        </p:txBody>
      </p:sp>
    </p:spTree>
    <p:extLst>
      <p:ext uri="{BB962C8B-B14F-4D97-AF65-F5344CB8AC3E}">
        <p14:creationId xmlns:p14="http://schemas.microsoft.com/office/powerpoint/2010/main" val="793518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hape 118"/>
          <p:cNvSpPr>
            <a:spLocks noGrp="1" noRot="1" noChangeAspect="1" noTextEdit="1"/>
          </p:cNvSpPr>
          <p:nvPr>
            <p:ph type="sldImg"/>
          </p:nvPr>
        </p:nvSpPr>
        <p:spPr/>
      </p:sp>
      <p:sp>
        <p:nvSpPr>
          <p:cNvPr id="35843" name="Shape 119"/>
          <p:cNvSpPr>
            <a:spLocks noGrp="1"/>
          </p:cNvSpPr>
          <p:nvPr>
            <p:ph type="body" sz="quarter" idx="1"/>
          </p:nvPr>
        </p:nvSpPr>
        <p:spPr/>
        <p:txBody>
          <a:bodyPr/>
          <a:lstStyle/>
          <a:p>
            <a:pPr eaLnBrk="1" hangingPunct="1">
              <a:spcBef>
                <a:spcPct val="0"/>
              </a:spcBef>
            </a:pPr>
            <a:r>
              <a:rPr lang="pt-BR" altLang="pt-BR" smtClean="0">
                <a:solidFill>
                  <a:srgbClr val="000000"/>
                </a:solidFill>
              </a:rPr>
              <a:t>Na ponta da Ásia encontramos os incansáveis japoneses. São conhecidos como trabalhadores que acumulam as mais longas jornadas trabalhistas semanais. Mesmo assim encontram tempo para tornar a apertada Tokio mais natalina. </a:t>
            </a:r>
          </a:p>
        </p:txBody>
      </p:sp>
    </p:spTree>
    <p:extLst>
      <p:ext uri="{BB962C8B-B14F-4D97-AF65-F5344CB8AC3E}">
        <p14:creationId xmlns:p14="http://schemas.microsoft.com/office/powerpoint/2010/main" val="1225425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hape 123"/>
          <p:cNvSpPr>
            <a:spLocks noGrp="1" noRot="1" noChangeAspect="1" noTextEdit="1"/>
          </p:cNvSpPr>
          <p:nvPr>
            <p:ph type="sldImg"/>
          </p:nvPr>
        </p:nvSpPr>
        <p:spPr/>
      </p:sp>
      <p:sp>
        <p:nvSpPr>
          <p:cNvPr id="37891" name="Shape 124"/>
          <p:cNvSpPr>
            <a:spLocks noGrp="1"/>
          </p:cNvSpPr>
          <p:nvPr>
            <p:ph type="body" sz="quarter" idx="1"/>
          </p:nvPr>
        </p:nvSpPr>
        <p:spPr/>
        <p:txBody>
          <a:bodyPr/>
          <a:lstStyle/>
          <a:p>
            <a:pPr eaLnBrk="1" hangingPunct="1">
              <a:spcBef>
                <a:spcPct val="0"/>
              </a:spcBef>
            </a:pPr>
            <a:r>
              <a:rPr lang="pt-BR" altLang="pt-BR" smtClean="0">
                <a:solidFill>
                  <a:srgbClr val="000000"/>
                </a:solidFill>
              </a:rPr>
              <a:t>Mesmo no Oriente Médio o Natal é celebrado. Esta refugiada jordaniana encontro oportunidade de celebrar o espírito de natal em território iraquiano.</a:t>
            </a:r>
          </a:p>
        </p:txBody>
      </p:sp>
    </p:spTree>
    <p:extLst>
      <p:ext uri="{BB962C8B-B14F-4D97-AF65-F5344CB8AC3E}">
        <p14:creationId xmlns:p14="http://schemas.microsoft.com/office/powerpoint/2010/main" val="553216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hape 127"/>
          <p:cNvSpPr>
            <a:spLocks noGrp="1" noRot="1" noChangeAspect="1" noTextEdit="1"/>
          </p:cNvSpPr>
          <p:nvPr>
            <p:ph type="sldImg"/>
          </p:nvPr>
        </p:nvSpPr>
        <p:spPr/>
      </p:sp>
      <p:sp>
        <p:nvSpPr>
          <p:cNvPr id="39939" name="Shape 128"/>
          <p:cNvSpPr>
            <a:spLocks noGrp="1"/>
          </p:cNvSpPr>
          <p:nvPr>
            <p:ph type="body" sz="quarter" idx="1"/>
          </p:nvPr>
        </p:nvSpPr>
        <p:spPr/>
        <p:txBody>
          <a:bodyPr/>
          <a:lstStyle/>
          <a:p>
            <a:pPr eaLnBrk="1" hangingPunct="1">
              <a:spcBef>
                <a:spcPct val="0"/>
              </a:spcBef>
            </a:pPr>
            <a:r>
              <a:rPr lang="pt-BR" altLang="pt-BR" smtClean="0">
                <a:solidFill>
                  <a:srgbClr val="000000"/>
                </a:solidFill>
              </a:rPr>
              <a:t>Este é o mapa do natal. Nos países de cinza, o natal é um feriado nacional.</a:t>
            </a:r>
          </a:p>
          <a:p>
            <a:pPr eaLnBrk="1" hangingPunct="1">
              <a:spcBef>
                <a:spcPct val="0"/>
              </a:spcBef>
            </a:pPr>
            <a:r>
              <a:rPr lang="pt-BR" altLang="pt-BR" smtClean="0">
                <a:solidFill>
                  <a:srgbClr val="000000"/>
                </a:solidFill>
              </a:rPr>
              <a:t>O marrom claro indica os países, como o Japão, onde o natal é celebrado como dia especial.</a:t>
            </a:r>
          </a:p>
          <a:p>
            <a:pPr eaLnBrk="1" hangingPunct="1">
              <a:spcBef>
                <a:spcPct val="0"/>
              </a:spcBef>
            </a:pPr>
            <a:r>
              <a:rPr lang="pt-BR" altLang="pt-BR" smtClean="0">
                <a:solidFill>
                  <a:srgbClr val="000000"/>
                </a:solidFill>
              </a:rPr>
              <a:t>Apenas nos países indicados pelo marrom escuro é que o natal não é celebrado de maneira tão ampla. </a:t>
            </a:r>
          </a:p>
        </p:txBody>
      </p:sp>
    </p:spTree>
    <p:extLst>
      <p:ext uri="{BB962C8B-B14F-4D97-AF65-F5344CB8AC3E}">
        <p14:creationId xmlns:p14="http://schemas.microsoft.com/office/powerpoint/2010/main" val="3317338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hape 137"/>
          <p:cNvSpPr>
            <a:spLocks noGrp="1" noRot="1" noChangeAspect="1" noTextEdit="1"/>
          </p:cNvSpPr>
          <p:nvPr>
            <p:ph type="sldImg"/>
          </p:nvPr>
        </p:nvSpPr>
        <p:spPr/>
      </p:sp>
      <p:sp>
        <p:nvSpPr>
          <p:cNvPr id="43011" name="Shape 138"/>
          <p:cNvSpPr>
            <a:spLocks noGrp="1"/>
          </p:cNvSpPr>
          <p:nvPr>
            <p:ph type="body" sz="quarter" idx="1"/>
          </p:nvPr>
        </p:nvSpPr>
        <p:spPr/>
        <p:txBody>
          <a:bodyPr/>
          <a:lstStyle/>
          <a:p>
            <a:pPr eaLnBrk="1" hangingPunct="1">
              <a:spcBef>
                <a:spcPct val="0"/>
              </a:spcBef>
            </a:pPr>
            <a:r>
              <a:rPr lang="pt-BR" altLang="pt-BR" smtClean="0">
                <a:solidFill>
                  <a:srgbClr val="000000"/>
                </a:solidFill>
              </a:rPr>
              <a:t>"Histórias de natal"</a:t>
            </a:r>
          </a:p>
          <a:p>
            <a:pPr eaLnBrk="1" hangingPunct="1">
              <a:spcBef>
                <a:spcPct val="0"/>
              </a:spcBef>
            </a:pPr>
            <a:r>
              <a:rPr lang="pt-BR" altLang="pt-BR" smtClean="0">
                <a:solidFill>
                  <a:srgbClr val="000000"/>
                </a:solidFill>
              </a:rPr>
              <a:t>1) A Saturnalia era uma festa em honra ao deus Saturno, no final do ano. Este é um decreto, também do Império Romano, que estabelecia algumas disposições para a comemoração. Em suma, a única regra era não obedecer nenhuma regra.  Até a “polícia" costumava tirar folga. Somente trabalhavam os responsáveis por fazer e servir comidas e bebidas.</a:t>
            </a:r>
          </a:p>
          <a:p>
            <a:pPr eaLnBrk="1" hangingPunct="1">
              <a:spcBef>
                <a:spcPct val="0"/>
              </a:spcBef>
            </a:pPr>
            <a:r>
              <a:rPr lang="pt-BR" altLang="pt-BR" smtClean="0">
                <a:solidFill>
                  <a:srgbClr val="000000"/>
                </a:solidFill>
              </a:rPr>
              <a:t>Esta pintura demonstra o clima devasso do festa.</a:t>
            </a:r>
          </a:p>
        </p:txBody>
      </p:sp>
    </p:spTree>
    <p:extLst>
      <p:ext uri="{BB962C8B-B14F-4D97-AF65-F5344CB8AC3E}">
        <p14:creationId xmlns:p14="http://schemas.microsoft.com/office/powerpoint/2010/main" val="2452766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hape 40"/>
          <p:cNvSpPr>
            <a:spLocks noGrp="1" noRot="1" noChangeAspect="1" noTextEdit="1"/>
          </p:cNvSpPr>
          <p:nvPr>
            <p:ph type="sldImg"/>
          </p:nvPr>
        </p:nvSpPr>
        <p:spPr/>
      </p:sp>
      <p:sp>
        <p:nvSpPr>
          <p:cNvPr id="7171" name="Shape 41"/>
          <p:cNvSpPr>
            <a:spLocks noGrp="1"/>
          </p:cNvSpPr>
          <p:nvPr>
            <p:ph type="body" sz="quarter" idx="1"/>
          </p:nvPr>
        </p:nvSpPr>
        <p:spPr/>
        <p:txBody>
          <a:bodyPr/>
          <a:lstStyle/>
          <a:p>
            <a:pPr eaLnBrk="1" hangingPunct="1">
              <a:spcBef>
                <a:spcPct val="0"/>
              </a:spcBef>
            </a:pPr>
            <a:r>
              <a:rPr lang="pt-BR" altLang="pt-BR" smtClean="0">
                <a:solidFill>
                  <a:srgbClr val="000000"/>
                </a:solidFill>
              </a:rPr>
              <a:t>O espírito natalino mexe com todo mundo. As pessoas decoram suas casas; crianças ajudam a montar a árvore e esperam ansiosamente pela troca de presentes.</a:t>
            </a:r>
          </a:p>
          <a:p>
            <a:pPr eaLnBrk="1" hangingPunct="1">
              <a:spcBef>
                <a:spcPct val="0"/>
              </a:spcBef>
            </a:pPr>
            <a:r>
              <a:rPr lang="pt-BR" altLang="pt-BR" smtClean="0">
                <a:solidFill>
                  <a:srgbClr val="000000"/>
                </a:solidFill>
              </a:rPr>
              <a:t>*Conte alguma pequena história sua sobre o natal (sug. algo da sua infância).</a:t>
            </a:r>
          </a:p>
        </p:txBody>
      </p:sp>
    </p:spTree>
    <p:extLst>
      <p:ext uri="{BB962C8B-B14F-4D97-AF65-F5344CB8AC3E}">
        <p14:creationId xmlns:p14="http://schemas.microsoft.com/office/powerpoint/2010/main" val="3898473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hape 142"/>
          <p:cNvSpPr>
            <a:spLocks noGrp="1" noRot="1" noChangeAspect="1" noTextEdit="1"/>
          </p:cNvSpPr>
          <p:nvPr>
            <p:ph type="sldImg"/>
          </p:nvPr>
        </p:nvSpPr>
        <p:spPr/>
      </p:sp>
      <p:sp>
        <p:nvSpPr>
          <p:cNvPr id="143" name="Shape 143"/>
          <p:cNvSpPr>
            <a:spLocks noGrp="1"/>
          </p:cNvSpPr>
          <p:nvPr>
            <p:ph type="body" sz="quarter" idx="1"/>
          </p:nvPr>
        </p:nvSpPr>
        <p:spPr/>
        <p:txBody>
          <a:bodyPr/>
          <a:lstStyle/>
          <a:p>
            <a:pPr marL="388055" indent="-388055" eaLnBrk="1" fontAlgn="auto" hangingPunct="1">
              <a:lnSpc>
                <a:spcPct val="117999"/>
              </a:lnSpc>
              <a:spcBef>
                <a:spcPts val="0"/>
              </a:spcBef>
              <a:spcAft>
                <a:spcPts val="0"/>
              </a:spcAft>
              <a:buSzPct val="100000"/>
              <a:buFontTx/>
              <a:buAutoNum type="arabicParenR"/>
              <a:defRPr sz="1800"/>
            </a:pPr>
            <a:r>
              <a:rPr>
                <a:solidFill>
                  <a:sysClr val="windowText" lastClr="000000"/>
                </a:solidFill>
              </a:rPr>
              <a:t>Esta escultura também ilustra a Saturnalia.</a:t>
            </a:r>
          </a:p>
          <a:p>
            <a:pPr eaLnBrk="1" fontAlgn="auto" hangingPunct="1">
              <a:lnSpc>
                <a:spcPct val="117999"/>
              </a:lnSpc>
              <a:spcBef>
                <a:spcPts val="0"/>
              </a:spcBef>
              <a:spcAft>
                <a:spcPts val="0"/>
              </a:spcAft>
              <a:defRPr sz="1800"/>
            </a:pPr>
            <a:r>
              <a:rPr>
                <a:solidFill>
                  <a:sysClr val="windowText" lastClr="000000"/>
                </a:solidFill>
              </a:rPr>
              <a:t>De algum modo, a essência da Saturnália atravessou a história e influencia festas de fim de ano até os dias de hoje.</a:t>
            </a:r>
          </a:p>
        </p:txBody>
      </p:sp>
    </p:spTree>
    <p:extLst>
      <p:ext uri="{BB962C8B-B14F-4D97-AF65-F5344CB8AC3E}">
        <p14:creationId xmlns:p14="http://schemas.microsoft.com/office/powerpoint/2010/main" val="2950347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hape 150"/>
          <p:cNvSpPr>
            <a:spLocks noGrp="1" noRot="1" noChangeAspect="1" noTextEdit="1"/>
          </p:cNvSpPr>
          <p:nvPr>
            <p:ph type="sldImg"/>
          </p:nvPr>
        </p:nvSpPr>
        <p:spPr/>
      </p:sp>
      <p:sp>
        <p:nvSpPr>
          <p:cNvPr id="47107" name="Shape 151"/>
          <p:cNvSpPr>
            <a:spLocks noGrp="1"/>
          </p:cNvSpPr>
          <p:nvPr>
            <p:ph type="body" sz="quarter" idx="1"/>
          </p:nvPr>
        </p:nvSpPr>
        <p:spPr/>
        <p:txBody>
          <a:bodyPr/>
          <a:lstStyle/>
          <a:p>
            <a:pPr eaLnBrk="1" hangingPunct="1">
              <a:spcBef>
                <a:spcPct val="0"/>
              </a:spcBef>
            </a:pPr>
            <a:r>
              <a:rPr lang="pt-BR" altLang="pt-BR" smtClean="0">
                <a:solidFill>
                  <a:srgbClr val="000000"/>
                </a:solidFill>
              </a:rPr>
              <a:t>2) Veja o desenho desta moeda. “Dies Natalis Solis Invicti” significa “Aniversário do Sol Invicto”.</a:t>
            </a:r>
          </a:p>
          <a:p>
            <a:pPr eaLnBrk="1" hangingPunct="1">
              <a:spcBef>
                <a:spcPct val="0"/>
              </a:spcBef>
            </a:pPr>
            <a:r>
              <a:rPr lang="pt-BR" altLang="pt-BR" smtClean="0">
                <a:solidFill>
                  <a:srgbClr val="000000"/>
                </a:solidFill>
              </a:rPr>
              <a:t>No hemisfério norte, o inverno acontece durante nosso verão. As noites de inverno vão ficando cada vez mais longas até que o Sol “vence” (solstício de inverno). No antigo Império Romano, este era o “Sunday”, dia do renascimento do deus Sol. Fazia-se uma grande comemoração, o “Dies Natalis Solis Invicti”, no final de dezembro, geralmente, entre os dias 21 e 25.</a:t>
            </a:r>
          </a:p>
        </p:txBody>
      </p:sp>
    </p:spTree>
    <p:extLst>
      <p:ext uri="{BB962C8B-B14F-4D97-AF65-F5344CB8AC3E}">
        <p14:creationId xmlns:p14="http://schemas.microsoft.com/office/powerpoint/2010/main" val="3833521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hape 158"/>
          <p:cNvSpPr>
            <a:spLocks noGrp="1" noRot="1" noChangeAspect="1" noTextEdit="1"/>
          </p:cNvSpPr>
          <p:nvPr>
            <p:ph type="sldImg"/>
          </p:nvPr>
        </p:nvSpPr>
        <p:spPr/>
      </p:sp>
      <p:sp>
        <p:nvSpPr>
          <p:cNvPr id="49155" name="Shape 159"/>
          <p:cNvSpPr>
            <a:spLocks noGrp="1"/>
          </p:cNvSpPr>
          <p:nvPr>
            <p:ph type="body" sz="quarter" idx="1"/>
          </p:nvPr>
        </p:nvSpPr>
        <p:spPr/>
        <p:txBody>
          <a:bodyPr/>
          <a:lstStyle/>
          <a:p>
            <a:pPr eaLnBrk="1" hangingPunct="1">
              <a:spcBef>
                <a:spcPct val="0"/>
              </a:spcBef>
            </a:pPr>
            <a:r>
              <a:rPr lang="pt-BR" altLang="pt-BR" smtClean="0">
                <a:solidFill>
                  <a:srgbClr val="000000"/>
                </a:solidFill>
              </a:rPr>
              <a:t>A igreja católica declarou no séc. IV declarou que o “Sunday" passaria a ser o dia do Senhor e o aplica a Jesus - fato que também pode ser observado neste mosaico chamado “Cristo-Sol”, na Basílica de São Pedro, onde a cabeça de Jesus é retratada igual ao deus Sol.</a:t>
            </a:r>
          </a:p>
        </p:txBody>
      </p:sp>
    </p:spTree>
    <p:extLst>
      <p:ext uri="{BB962C8B-B14F-4D97-AF65-F5344CB8AC3E}">
        <p14:creationId xmlns:p14="http://schemas.microsoft.com/office/powerpoint/2010/main" val="3452168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hape 163"/>
          <p:cNvSpPr>
            <a:spLocks noGrp="1" noRot="1" noChangeAspect="1" noTextEdit="1"/>
          </p:cNvSpPr>
          <p:nvPr>
            <p:ph type="sldImg"/>
          </p:nvPr>
        </p:nvSpPr>
        <p:spPr/>
      </p:sp>
      <p:sp>
        <p:nvSpPr>
          <p:cNvPr id="51203" name="Shape 164"/>
          <p:cNvSpPr>
            <a:spLocks noGrp="1"/>
          </p:cNvSpPr>
          <p:nvPr>
            <p:ph type="body" sz="quarter" idx="1"/>
          </p:nvPr>
        </p:nvSpPr>
        <p:spPr/>
        <p:txBody>
          <a:bodyPr/>
          <a:lstStyle/>
          <a:p>
            <a:pPr eaLnBrk="1" hangingPunct="1">
              <a:spcBef>
                <a:spcPct val="0"/>
              </a:spcBef>
            </a:pPr>
            <a:r>
              <a:rPr lang="pt-BR" altLang="pt-BR" smtClean="0">
                <a:solidFill>
                  <a:srgbClr val="000000"/>
                </a:solidFill>
              </a:rPr>
              <a:t>3) O bispo São Nicolau nasceu em 280 d.C. em terras que hoje são a Turquia. Era reconhecido por ter um bom coração, distribuindo presentes aos pobres e até pequenos saquinhos com dinheiro, que ele costumava colocar, onde possível, perto das chaminés dentro das casas.</a:t>
            </a:r>
            <a:br>
              <a:rPr lang="pt-BR" altLang="pt-BR" smtClean="0">
                <a:solidFill>
                  <a:srgbClr val="000000"/>
                </a:solidFill>
              </a:rPr>
            </a:br>
            <a:r>
              <a:rPr lang="pt-BR" altLang="pt-BR" smtClean="0">
                <a:solidFill>
                  <a:srgbClr val="000000"/>
                </a:solidFill>
              </a:rPr>
              <a:t>Ele usava roupas amarronzadas, e não avermelhadas. Acredita-se que uma pintura do alemão Thomas Nast, de 1886, onde velho Nicolau foi pintado com roupas vermelhas e a história do “bom velhinho” tenha contribuído para a formação do mito. A imagem tornou-se capa da revista Harper’s Weeklys, no mesmo ano.</a:t>
            </a:r>
          </a:p>
          <a:p>
            <a:pPr eaLnBrk="1" hangingPunct="1">
              <a:spcBef>
                <a:spcPct val="0"/>
              </a:spcBef>
            </a:pPr>
            <a:r>
              <a:rPr lang="pt-BR" altLang="pt-BR" smtClean="0">
                <a:solidFill>
                  <a:srgbClr val="000000"/>
                </a:solidFill>
              </a:rPr>
              <a:t>Em 1931, uma campanha publicitária da Coca-Cola mostrou o Papai Noel com o mesmo figurino criado por Nast, que também eram as cores do refrigerante. A campanha publicitária fez um grande sucesso, ajudando a espalhar a nova imagem do mito que, no Brasil, recebeu o nome de Papai Noel.</a:t>
            </a:r>
          </a:p>
        </p:txBody>
      </p:sp>
    </p:spTree>
    <p:extLst>
      <p:ext uri="{BB962C8B-B14F-4D97-AF65-F5344CB8AC3E}">
        <p14:creationId xmlns:p14="http://schemas.microsoft.com/office/powerpoint/2010/main" val="1781143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hape 171"/>
          <p:cNvSpPr>
            <a:spLocks noGrp="1" noRot="1" noChangeAspect="1" noTextEdit="1"/>
          </p:cNvSpPr>
          <p:nvPr>
            <p:ph type="sldImg"/>
          </p:nvPr>
        </p:nvSpPr>
        <p:spPr/>
      </p:sp>
      <p:sp>
        <p:nvSpPr>
          <p:cNvPr id="53251" name="Shape 172"/>
          <p:cNvSpPr>
            <a:spLocks noGrp="1"/>
          </p:cNvSpPr>
          <p:nvPr>
            <p:ph type="body" sz="quarter" idx="1"/>
          </p:nvPr>
        </p:nvSpPr>
        <p:spPr/>
        <p:txBody>
          <a:bodyPr/>
          <a:lstStyle/>
          <a:p>
            <a:pPr eaLnBrk="1" hangingPunct="1">
              <a:spcBef>
                <a:spcPct val="0"/>
              </a:spcBef>
            </a:pPr>
            <a:r>
              <a:rPr lang="pt-BR" altLang="pt-BR" smtClean="0">
                <a:solidFill>
                  <a:srgbClr val="000000"/>
                </a:solidFill>
              </a:rPr>
              <a:t>4) Osiris era um deus na mitologia egípcia. </a:t>
            </a:r>
          </a:p>
        </p:txBody>
      </p:sp>
    </p:spTree>
    <p:extLst>
      <p:ext uri="{BB962C8B-B14F-4D97-AF65-F5344CB8AC3E}">
        <p14:creationId xmlns:p14="http://schemas.microsoft.com/office/powerpoint/2010/main" val="788848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hape 180"/>
          <p:cNvSpPr>
            <a:spLocks noGrp="1" noRot="1" noChangeAspect="1" noTextEdit="1"/>
          </p:cNvSpPr>
          <p:nvPr>
            <p:ph type="sldImg"/>
          </p:nvPr>
        </p:nvSpPr>
        <p:spPr/>
      </p:sp>
      <p:sp>
        <p:nvSpPr>
          <p:cNvPr id="55299" name="Shape 181"/>
          <p:cNvSpPr>
            <a:spLocks noGrp="1"/>
          </p:cNvSpPr>
          <p:nvPr>
            <p:ph type="body" sz="quarter" idx="1"/>
          </p:nvPr>
        </p:nvSpPr>
        <p:spPr/>
        <p:txBody>
          <a:bodyPr/>
          <a:lstStyle/>
          <a:p>
            <a:pPr eaLnBrk="1" hangingPunct="1">
              <a:spcBef>
                <a:spcPct val="0"/>
              </a:spcBef>
            </a:pPr>
            <a:r>
              <a:rPr lang="pt-BR" altLang="pt-BR" smtClean="0">
                <a:solidFill>
                  <a:srgbClr val="000000"/>
                </a:solidFill>
              </a:rPr>
              <a:t>4) Um dos seus “símbolos"era esta árvore, um Cedro.</a:t>
            </a:r>
          </a:p>
        </p:txBody>
      </p:sp>
    </p:spTree>
    <p:extLst>
      <p:ext uri="{BB962C8B-B14F-4D97-AF65-F5344CB8AC3E}">
        <p14:creationId xmlns:p14="http://schemas.microsoft.com/office/powerpoint/2010/main" val="3381568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hape 188"/>
          <p:cNvSpPr>
            <a:spLocks noGrp="1" noRot="1" noChangeAspect="1" noTextEdit="1"/>
          </p:cNvSpPr>
          <p:nvPr>
            <p:ph type="sldImg"/>
          </p:nvPr>
        </p:nvSpPr>
        <p:spPr/>
      </p:sp>
      <p:sp>
        <p:nvSpPr>
          <p:cNvPr id="57347" name="Shape 189"/>
          <p:cNvSpPr>
            <a:spLocks noGrp="1"/>
          </p:cNvSpPr>
          <p:nvPr>
            <p:ph type="body" sz="quarter" idx="1"/>
          </p:nvPr>
        </p:nvSpPr>
        <p:spPr/>
        <p:txBody>
          <a:bodyPr/>
          <a:lstStyle/>
          <a:p>
            <a:pPr eaLnBrk="1" hangingPunct="1">
              <a:spcBef>
                <a:spcPct val="0"/>
              </a:spcBef>
            </a:pPr>
            <a:r>
              <a:rPr lang="pt-BR" altLang="pt-BR" smtClean="0">
                <a:solidFill>
                  <a:srgbClr val="000000"/>
                </a:solidFill>
              </a:rPr>
              <a:t>4) Civilizações antigas que habitaram os continentes europeu e asiático no terceiro milênio antes de Cristo já consideravam as árvores como um símbolo divino.</a:t>
            </a:r>
          </a:p>
          <a:p>
            <a:pPr eaLnBrk="1" hangingPunct="1">
              <a:spcBef>
                <a:spcPct val="0"/>
              </a:spcBef>
            </a:pPr>
            <a:r>
              <a:rPr lang="pt-BR" altLang="pt-BR" smtClean="0">
                <a:solidFill>
                  <a:srgbClr val="000000"/>
                </a:solidFill>
              </a:rPr>
              <a:t>Estes eram outros deuses que também costumavam ser comparados a este tipo árvore. Preste atenção da história de Odhin.</a:t>
            </a:r>
          </a:p>
        </p:txBody>
      </p:sp>
    </p:spTree>
    <p:extLst>
      <p:ext uri="{BB962C8B-B14F-4D97-AF65-F5344CB8AC3E}">
        <p14:creationId xmlns:p14="http://schemas.microsoft.com/office/powerpoint/2010/main" val="1996086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hape 198"/>
          <p:cNvSpPr>
            <a:spLocks noGrp="1" noRot="1" noChangeAspect="1" noTextEdit="1"/>
          </p:cNvSpPr>
          <p:nvPr>
            <p:ph type="sldImg"/>
          </p:nvPr>
        </p:nvSpPr>
        <p:spPr/>
      </p:sp>
      <p:sp>
        <p:nvSpPr>
          <p:cNvPr id="59395" name="Shape 199"/>
          <p:cNvSpPr>
            <a:spLocks noGrp="1"/>
          </p:cNvSpPr>
          <p:nvPr>
            <p:ph type="body" sz="quarter" idx="1"/>
          </p:nvPr>
        </p:nvSpPr>
        <p:spPr/>
        <p:txBody>
          <a:bodyPr/>
          <a:lstStyle/>
          <a:p>
            <a:pPr eaLnBrk="1" hangingPunct="1">
              <a:spcBef>
                <a:spcPct val="0"/>
              </a:spcBef>
            </a:pPr>
            <a:r>
              <a:rPr lang="pt-BR" altLang="pt-BR" smtClean="0">
                <a:solidFill>
                  <a:srgbClr val="000000"/>
                </a:solidFill>
              </a:rPr>
              <a:t>4) No início do século XVIII, o monge beneditino São Bonifácio tentou acabar com essa crença pagã que havia na Turíngia, para onde fora como missionário. Com um machado cortou um pinheiro sagrado que os locais adoravam no alto de um monte. Como teve insucesso na erradicação da crença, decidiu associar o formato triangular do pinheiro à Santíssima Trindade e suas folhas resistentes e perenes à eternidade de Jesus. Nascia aí a Árvore de Natal.</a:t>
            </a:r>
          </a:p>
        </p:txBody>
      </p:sp>
    </p:spTree>
    <p:extLst>
      <p:ext uri="{BB962C8B-B14F-4D97-AF65-F5344CB8AC3E}">
        <p14:creationId xmlns:p14="http://schemas.microsoft.com/office/powerpoint/2010/main" val="2120664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hape 204"/>
          <p:cNvSpPr>
            <a:spLocks noGrp="1" noRot="1" noChangeAspect="1" noTextEdit="1"/>
          </p:cNvSpPr>
          <p:nvPr>
            <p:ph type="sldImg"/>
          </p:nvPr>
        </p:nvSpPr>
        <p:spPr/>
      </p:sp>
      <p:sp>
        <p:nvSpPr>
          <p:cNvPr id="205" name="Shape 205"/>
          <p:cNvSpPr>
            <a:spLocks noGrp="1"/>
          </p:cNvSpPr>
          <p:nvPr>
            <p:ph type="body" sz="quarter" idx="1"/>
          </p:nvPr>
        </p:nvSpPr>
        <p:spPr/>
        <p:txBody>
          <a:bodyPr/>
          <a:lstStyle/>
          <a:p>
            <a:pPr eaLnBrk="1" fontAlgn="auto" hangingPunct="1">
              <a:lnSpc>
                <a:spcPct val="117999"/>
              </a:lnSpc>
              <a:spcBef>
                <a:spcPts val="0"/>
              </a:spcBef>
              <a:spcAft>
                <a:spcPts val="0"/>
              </a:spcAft>
              <a:defRPr sz="1800"/>
            </a:pPr>
            <a:r>
              <a:rPr>
                <a:solidFill>
                  <a:sysClr val="windowText" lastClr="000000"/>
                </a:solidFill>
              </a:rPr>
              <a:t>O que todas as histórias tinham em comum? Duas coisas:</a:t>
            </a:r>
          </a:p>
          <a:p>
            <a:pPr marL="388055" indent="-388055" eaLnBrk="1" fontAlgn="auto" hangingPunct="1">
              <a:lnSpc>
                <a:spcPct val="117999"/>
              </a:lnSpc>
              <a:spcBef>
                <a:spcPts val="0"/>
              </a:spcBef>
              <a:spcAft>
                <a:spcPts val="0"/>
              </a:spcAft>
              <a:buSzPct val="100000"/>
              <a:buFontTx/>
              <a:buAutoNum type="arabicParenR"/>
              <a:defRPr sz="1800"/>
            </a:pPr>
            <a:r>
              <a:rPr>
                <a:solidFill>
                  <a:sysClr val="windowText" lastClr="000000"/>
                </a:solidFill>
              </a:rPr>
              <a:t>A data - todas ao redor de 25 de dezembro.</a:t>
            </a:r>
          </a:p>
          <a:p>
            <a:pPr marL="388055" indent="-388055" eaLnBrk="1" fontAlgn="auto" hangingPunct="1">
              <a:lnSpc>
                <a:spcPct val="117999"/>
              </a:lnSpc>
              <a:spcBef>
                <a:spcPts val="0"/>
              </a:spcBef>
              <a:spcAft>
                <a:spcPts val="0"/>
              </a:spcAft>
              <a:buSzPct val="100000"/>
              <a:buFontTx/>
              <a:buAutoNum type="arabicParenR"/>
              <a:defRPr sz="1800"/>
            </a:pPr>
            <a:r>
              <a:rPr>
                <a:solidFill>
                  <a:sysClr val="windowText" lastClr="000000"/>
                </a:solidFill>
              </a:rPr>
              <a:t>Os costumes pagãos que permaneceram até hoje.</a:t>
            </a:r>
          </a:p>
        </p:txBody>
      </p:sp>
    </p:spTree>
    <p:extLst>
      <p:ext uri="{BB962C8B-B14F-4D97-AF65-F5344CB8AC3E}">
        <p14:creationId xmlns:p14="http://schemas.microsoft.com/office/powerpoint/2010/main" val="1146445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hape 209"/>
          <p:cNvSpPr>
            <a:spLocks noGrp="1" noRot="1" noChangeAspect="1" noTextEdit="1"/>
          </p:cNvSpPr>
          <p:nvPr>
            <p:ph type="sldImg"/>
          </p:nvPr>
        </p:nvSpPr>
        <p:spPr/>
      </p:sp>
      <p:sp>
        <p:nvSpPr>
          <p:cNvPr id="63491" name="Shape 210"/>
          <p:cNvSpPr>
            <a:spLocks noGrp="1"/>
          </p:cNvSpPr>
          <p:nvPr>
            <p:ph type="body" sz="quarter" idx="1"/>
          </p:nvPr>
        </p:nvSpPr>
        <p:spPr/>
        <p:txBody>
          <a:bodyPr/>
          <a:lstStyle/>
          <a:p>
            <a:pPr eaLnBrk="1" hangingPunct="1">
              <a:spcBef>
                <a:spcPct val="0"/>
              </a:spcBef>
            </a:pPr>
            <a:r>
              <a:rPr lang="pt-BR" altLang="pt-BR" smtClean="0">
                <a:solidFill>
                  <a:srgbClr val="000000"/>
                </a:solidFill>
              </a:rPr>
              <a:t>Os pastores estavam com seus rebanhos no campo em Belém. Significa que era verão. Mas, no hemisfério norte, dezembro é pleno inverno. Além disso, Herodes - o grande, governador na ocasião do nascimento de Jesus, morreu no ano 2 a.C. Como pode? É que este foi um erro no desenvolvimento do desenvolvimento do calendário atual que se perpetuou. Jesus nasceu aproximadamente entre os anos 7 e 4 a.C. </a:t>
            </a:r>
          </a:p>
        </p:txBody>
      </p:sp>
    </p:spTree>
    <p:extLst>
      <p:ext uri="{BB962C8B-B14F-4D97-AF65-F5344CB8AC3E}">
        <p14:creationId xmlns:p14="http://schemas.microsoft.com/office/powerpoint/2010/main" val="2283070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48"/>
          <p:cNvSpPr>
            <a:spLocks noGrp="1" noRot="1" noChangeAspect="1" noTextEdit="1"/>
          </p:cNvSpPr>
          <p:nvPr>
            <p:ph type="sldImg"/>
          </p:nvPr>
        </p:nvSpPr>
        <p:spPr/>
      </p:sp>
      <p:sp>
        <p:nvSpPr>
          <p:cNvPr id="9219" name="Shape 49"/>
          <p:cNvSpPr>
            <a:spLocks noGrp="1"/>
          </p:cNvSpPr>
          <p:nvPr>
            <p:ph type="body" sz="quarter" idx="1"/>
          </p:nvPr>
        </p:nvSpPr>
        <p:spPr/>
        <p:txBody>
          <a:bodyPr/>
          <a:lstStyle/>
          <a:p>
            <a:pPr eaLnBrk="1" hangingPunct="1">
              <a:spcBef>
                <a:spcPct val="0"/>
              </a:spcBef>
            </a:pPr>
            <a:r>
              <a:rPr lang="pt-BR" altLang="pt-BR" smtClean="0">
                <a:solidFill>
                  <a:srgbClr val="000000"/>
                </a:solidFill>
              </a:rPr>
              <a:t>Esta grande árvore flutuante erguida sobre o Rio Amazonas ilustras como a decoração natalina também invade as ruas e parques das cidades brasileiras. As capitais costumam competir qual é a maior e mais bonita árvore de natal. </a:t>
            </a:r>
          </a:p>
        </p:txBody>
      </p:sp>
    </p:spTree>
    <p:extLst>
      <p:ext uri="{BB962C8B-B14F-4D97-AF65-F5344CB8AC3E}">
        <p14:creationId xmlns:p14="http://schemas.microsoft.com/office/powerpoint/2010/main" val="3888125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hape 214"/>
          <p:cNvSpPr>
            <a:spLocks noGrp="1" noRot="1" noChangeAspect="1" noTextEdit="1"/>
          </p:cNvSpPr>
          <p:nvPr>
            <p:ph type="sldImg"/>
          </p:nvPr>
        </p:nvSpPr>
        <p:spPr/>
      </p:sp>
      <p:sp>
        <p:nvSpPr>
          <p:cNvPr id="65539" name="Shape 215"/>
          <p:cNvSpPr>
            <a:spLocks noGrp="1"/>
          </p:cNvSpPr>
          <p:nvPr>
            <p:ph type="body" sz="quarter" idx="1"/>
          </p:nvPr>
        </p:nvSpPr>
        <p:spPr/>
        <p:txBody>
          <a:bodyPr/>
          <a:lstStyle/>
          <a:p>
            <a:pPr eaLnBrk="1" hangingPunct="1">
              <a:spcBef>
                <a:spcPct val="0"/>
              </a:spcBef>
            </a:pPr>
            <a:r>
              <a:rPr lang="pt-BR" altLang="pt-BR" smtClean="0">
                <a:solidFill>
                  <a:srgbClr val="000000"/>
                </a:solidFill>
              </a:rPr>
              <a:t>Já que a origem dos costumes são de origem pagã, significa que não podemos “guardar o natal”?</a:t>
            </a:r>
          </a:p>
        </p:txBody>
      </p:sp>
    </p:spTree>
    <p:extLst>
      <p:ext uri="{BB962C8B-B14F-4D97-AF65-F5344CB8AC3E}">
        <p14:creationId xmlns:p14="http://schemas.microsoft.com/office/powerpoint/2010/main" val="1195696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hape 218"/>
          <p:cNvSpPr>
            <a:spLocks noGrp="1" noRot="1" noChangeAspect="1" noTextEdit="1"/>
          </p:cNvSpPr>
          <p:nvPr>
            <p:ph type="sldImg"/>
          </p:nvPr>
        </p:nvSpPr>
        <p:spPr/>
      </p:sp>
      <p:sp>
        <p:nvSpPr>
          <p:cNvPr id="67587" name="Shape 219"/>
          <p:cNvSpPr>
            <a:spLocks noGrp="1"/>
          </p:cNvSpPr>
          <p:nvPr>
            <p:ph type="body" sz="quarter" idx="1"/>
          </p:nvPr>
        </p:nvSpPr>
        <p:spPr/>
        <p:txBody>
          <a:bodyPr/>
          <a:lstStyle/>
          <a:p>
            <a:pPr eaLnBrk="1" hangingPunct="1">
              <a:spcBef>
                <a:spcPct val="0"/>
              </a:spcBef>
            </a:pPr>
            <a:r>
              <a:rPr lang="pt-BR" altLang="pt-BR" smtClean="0">
                <a:solidFill>
                  <a:srgbClr val="000000"/>
                </a:solidFill>
              </a:rPr>
              <a:t>Podemos resumir o essência do verdadeiro espírito de natal em duas palavras: generosidade e amor. Na Bíblia não encontramos nenhuma referência explícita às festas de Natal. Mas, certamente, encontramos e melhor exemplo de generosidade e amor em Jesus Cristo.</a:t>
            </a:r>
          </a:p>
        </p:txBody>
      </p:sp>
    </p:spTree>
    <p:extLst>
      <p:ext uri="{BB962C8B-B14F-4D97-AF65-F5344CB8AC3E}">
        <p14:creationId xmlns:p14="http://schemas.microsoft.com/office/powerpoint/2010/main" val="963684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hape 232"/>
          <p:cNvSpPr>
            <a:spLocks noGrp="1" noRot="1" noChangeAspect="1" noTextEdit="1"/>
          </p:cNvSpPr>
          <p:nvPr>
            <p:ph type="sldImg"/>
          </p:nvPr>
        </p:nvSpPr>
        <p:spPr/>
      </p:sp>
      <p:sp>
        <p:nvSpPr>
          <p:cNvPr id="72707" name="Shape 233"/>
          <p:cNvSpPr>
            <a:spLocks noGrp="1"/>
          </p:cNvSpPr>
          <p:nvPr>
            <p:ph type="body" sz="quarter" idx="1"/>
          </p:nvPr>
        </p:nvSpPr>
        <p:spPr/>
        <p:txBody>
          <a:bodyPr/>
          <a:lstStyle/>
          <a:p>
            <a:pPr eaLnBrk="1" hangingPunct="1">
              <a:spcBef>
                <a:spcPct val="0"/>
              </a:spcBef>
            </a:pPr>
            <a:r>
              <a:rPr lang="pt-BR" altLang="pt-BR" smtClean="0">
                <a:solidFill>
                  <a:srgbClr val="000000"/>
                </a:solidFill>
              </a:rPr>
              <a:t>Se, hoje, generosidade e amor são o verdadeiro espírito do natal, então Jesus é a verdadeira essência do natal. Isto não é algo para ser vivido alguns poucos dias no fim do ano. Devemos ter esta essência como um perfume exalando de nós todos os dias do ano.</a:t>
            </a:r>
          </a:p>
          <a:p>
            <a:pPr eaLnBrk="1" hangingPunct="1">
              <a:spcBef>
                <a:spcPct val="0"/>
              </a:spcBef>
            </a:pPr>
            <a:r>
              <a:rPr lang="pt-BR" altLang="pt-BR" smtClean="0">
                <a:solidFill>
                  <a:srgbClr val="000000"/>
                </a:solidFill>
              </a:rPr>
              <a:t>Viva o natal, viva Jesus!</a:t>
            </a:r>
          </a:p>
        </p:txBody>
      </p:sp>
    </p:spTree>
    <p:extLst>
      <p:ext uri="{BB962C8B-B14F-4D97-AF65-F5344CB8AC3E}">
        <p14:creationId xmlns:p14="http://schemas.microsoft.com/office/powerpoint/2010/main" val="3778778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hape 53"/>
          <p:cNvSpPr>
            <a:spLocks noGrp="1" noRot="1" noChangeAspect="1" noTextEdit="1"/>
          </p:cNvSpPr>
          <p:nvPr>
            <p:ph type="sldImg"/>
          </p:nvPr>
        </p:nvSpPr>
        <p:spPr/>
      </p:sp>
      <p:sp>
        <p:nvSpPr>
          <p:cNvPr id="11267" name="Shape 54"/>
          <p:cNvSpPr>
            <a:spLocks noGrp="1"/>
          </p:cNvSpPr>
          <p:nvPr>
            <p:ph type="body" sz="quarter" idx="1"/>
          </p:nvPr>
        </p:nvSpPr>
        <p:spPr/>
        <p:txBody>
          <a:bodyPr/>
          <a:lstStyle/>
          <a:p>
            <a:pPr eaLnBrk="1" hangingPunct="1">
              <a:spcBef>
                <a:spcPct val="0"/>
              </a:spcBef>
            </a:pPr>
            <a:r>
              <a:rPr lang="pt-BR" altLang="pt-BR" smtClean="0">
                <a:solidFill>
                  <a:srgbClr val="000000"/>
                </a:solidFill>
              </a:rPr>
              <a:t>Em 2013, esta árvore de Natal pode ser encontrada na lagoa Rodrigo de Freitas, na cidade do Rio de Janeiro, no Brasil. Ela faz parte do livro do Guiness como a maior árvore de Natal flutuante do mundo e atrai milhares de turistas à sua localização. Ela tem uma estrutura de 85 metros de altura, pesa 542 toneladas e é decorada com mais de três milhões de lâmpadas que garantem uma decoração com 12 fases de luz e de cor.</a:t>
            </a:r>
          </a:p>
        </p:txBody>
      </p:sp>
    </p:spTree>
    <p:extLst>
      <p:ext uri="{BB962C8B-B14F-4D97-AF65-F5344CB8AC3E}">
        <p14:creationId xmlns:p14="http://schemas.microsoft.com/office/powerpoint/2010/main" val="1580904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hape 58"/>
          <p:cNvSpPr>
            <a:spLocks noGrp="1" noRot="1" noChangeAspect="1" noTextEdit="1"/>
          </p:cNvSpPr>
          <p:nvPr>
            <p:ph type="sldImg"/>
          </p:nvPr>
        </p:nvSpPr>
        <p:spPr/>
      </p:sp>
      <p:sp>
        <p:nvSpPr>
          <p:cNvPr id="13315" name="Shape 59"/>
          <p:cNvSpPr>
            <a:spLocks noGrp="1"/>
          </p:cNvSpPr>
          <p:nvPr>
            <p:ph type="body" sz="quarter" idx="1"/>
          </p:nvPr>
        </p:nvSpPr>
        <p:spPr/>
        <p:txBody>
          <a:bodyPr/>
          <a:lstStyle/>
          <a:p>
            <a:pPr eaLnBrk="1" hangingPunct="1">
              <a:spcBef>
                <a:spcPct val="0"/>
              </a:spcBef>
            </a:pPr>
            <a:r>
              <a:rPr lang="pt-BR" altLang="pt-BR" smtClean="0">
                <a:solidFill>
                  <a:srgbClr val="000000"/>
                </a:solidFill>
              </a:rPr>
              <a:t>Gramado, RS, é famosa pelo turismo de inverno, com direito a uma culinária esplêndida e, com sorte, até neve. No verão, a pequena cidade também se agita. Flores e luzes brilham por todos os lados, encantando os olhos. E festivais de música durante cada noite enfeitiçam os ouvidos dos turistas e dão ritmo aos viajantes. </a:t>
            </a:r>
          </a:p>
        </p:txBody>
      </p:sp>
    </p:spTree>
    <p:extLst>
      <p:ext uri="{BB962C8B-B14F-4D97-AF65-F5344CB8AC3E}">
        <p14:creationId xmlns:p14="http://schemas.microsoft.com/office/powerpoint/2010/main" val="1218883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hape 63"/>
          <p:cNvSpPr>
            <a:spLocks noGrp="1" noRot="1" noChangeAspect="1" noTextEdit="1"/>
          </p:cNvSpPr>
          <p:nvPr>
            <p:ph type="sldImg"/>
          </p:nvPr>
        </p:nvSpPr>
        <p:spPr/>
      </p:sp>
      <p:sp>
        <p:nvSpPr>
          <p:cNvPr id="15363" name="Shape 64"/>
          <p:cNvSpPr>
            <a:spLocks noGrp="1"/>
          </p:cNvSpPr>
          <p:nvPr>
            <p:ph type="body" sz="quarter" idx="1"/>
          </p:nvPr>
        </p:nvSpPr>
        <p:spPr/>
        <p:txBody>
          <a:bodyPr/>
          <a:lstStyle/>
          <a:p>
            <a:pPr eaLnBrk="1" hangingPunct="1">
              <a:spcBef>
                <a:spcPct val="0"/>
              </a:spcBef>
            </a:pPr>
            <a:r>
              <a:rPr lang="pt-BR" altLang="pt-BR" smtClean="0">
                <a:solidFill>
                  <a:srgbClr val="000000"/>
                </a:solidFill>
              </a:rPr>
              <a:t>No coração da cidade de São Paulo, em plena selva de pedra, está o Parque Ibirapuera, que fica especialmente lindo nesta época do ano. Além da árvore de natal, as outras árvores de parque também recebem iluminação diferenciada. No lago, o show de chafariz X sistema de luzes que mudam do cores a cada instante impressiona qualquer visitante, mesmo de longe.</a:t>
            </a:r>
          </a:p>
        </p:txBody>
      </p:sp>
    </p:spTree>
    <p:extLst>
      <p:ext uri="{BB962C8B-B14F-4D97-AF65-F5344CB8AC3E}">
        <p14:creationId xmlns:p14="http://schemas.microsoft.com/office/powerpoint/2010/main" val="136743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hape 67"/>
          <p:cNvSpPr>
            <a:spLocks noGrp="1" noRot="1" noChangeAspect="1" noTextEdit="1"/>
          </p:cNvSpPr>
          <p:nvPr>
            <p:ph type="sldImg"/>
          </p:nvPr>
        </p:nvSpPr>
        <p:spPr/>
      </p:sp>
      <p:sp>
        <p:nvSpPr>
          <p:cNvPr id="17411" name="Shape 68"/>
          <p:cNvSpPr>
            <a:spLocks noGrp="1"/>
          </p:cNvSpPr>
          <p:nvPr>
            <p:ph type="body" sz="quarter" idx="1"/>
          </p:nvPr>
        </p:nvSpPr>
        <p:spPr/>
        <p:txBody>
          <a:bodyPr/>
          <a:lstStyle/>
          <a:p>
            <a:pPr eaLnBrk="1" hangingPunct="1">
              <a:spcBef>
                <a:spcPct val="0"/>
              </a:spcBef>
            </a:pPr>
            <a:r>
              <a:rPr lang="pt-BR" altLang="pt-BR" smtClean="0">
                <a:solidFill>
                  <a:srgbClr val="000000"/>
                </a:solidFill>
              </a:rPr>
              <a:t>O natal não muda apenas o clima das ruas pelo Brasil. O mundo inteira fica diferente.</a:t>
            </a:r>
          </a:p>
        </p:txBody>
      </p:sp>
    </p:spTree>
    <p:extLst>
      <p:ext uri="{BB962C8B-B14F-4D97-AF65-F5344CB8AC3E}">
        <p14:creationId xmlns:p14="http://schemas.microsoft.com/office/powerpoint/2010/main" val="6438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hape 72"/>
          <p:cNvSpPr>
            <a:spLocks noGrp="1" noRot="1" noChangeAspect="1" noTextEdit="1"/>
          </p:cNvSpPr>
          <p:nvPr>
            <p:ph type="sldImg"/>
          </p:nvPr>
        </p:nvSpPr>
        <p:spPr/>
      </p:sp>
      <p:sp>
        <p:nvSpPr>
          <p:cNvPr id="19459" name="Shape 73"/>
          <p:cNvSpPr>
            <a:spLocks noGrp="1"/>
          </p:cNvSpPr>
          <p:nvPr>
            <p:ph type="body" sz="quarter" idx="1"/>
          </p:nvPr>
        </p:nvSpPr>
        <p:spPr/>
        <p:txBody>
          <a:bodyPr/>
          <a:lstStyle/>
          <a:p>
            <a:pPr eaLnBrk="1" hangingPunct="1">
              <a:spcBef>
                <a:spcPct val="0"/>
              </a:spcBef>
            </a:pPr>
            <a:r>
              <a:rPr lang="pt-BR" altLang="pt-BR" smtClean="0">
                <a:solidFill>
                  <a:srgbClr val="000000"/>
                </a:solidFill>
              </a:rPr>
              <a:t>O clima europeu e ao mesmo tempo latino cativa os visitantes da capital argentina, na América do Sul.</a:t>
            </a:r>
          </a:p>
        </p:txBody>
      </p:sp>
    </p:spTree>
    <p:extLst>
      <p:ext uri="{BB962C8B-B14F-4D97-AF65-F5344CB8AC3E}">
        <p14:creationId xmlns:p14="http://schemas.microsoft.com/office/powerpoint/2010/main" val="2174617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hape 76"/>
          <p:cNvSpPr>
            <a:spLocks noGrp="1" noRot="1" noChangeAspect="1" noTextEdit="1"/>
          </p:cNvSpPr>
          <p:nvPr>
            <p:ph type="sldImg"/>
          </p:nvPr>
        </p:nvSpPr>
        <p:spPr/>
      </p:sp>
      <p:sp>
        <p:nvSpPr>
          <p:cNvPr id="21507" name="Shape 77"/>
          <p:cNvSpPr>
            <a:spLocks noGrp="1"/>
          </p:cNvSpPr>
          <p:nvPr>
            <p:ph type="body" sz="quarter" idx="1"/>
          </p:nvPr>
        </p:nvSpPr>
        <p:spPr/>
        <p:txBody>
          <a:bodyPr/>
          <a:lstStyle/>
          <a:p>
            <a:pPr eaLnBrk="1" hangingPunct="1">
              <a:spcBef>
                <a:spcPct val="0"/>
              </a:spcBef>
            </a:pPr>
            <a:r>
              <a:rPr lang="pt-BR" altLang="pt-BR" smtClean="0">
                <a:solidFill>
                  <a:srgbClr val="000000"/>
                </a:solidFill>
              </a:rPr>
              <a:t>Você consegue adivinhar que lugar é esse?</a:t>
            </a:r>
          </a:p>
        </p:txBody>
      </p:sp>
    </p:spTree>
    <p:extLst>
      <p:ext uri="{BB962C8B-B14F-4D97-AF65-F5344CB8AC3E}">
        <p14:creationId xmlns:p14="http://schemas.microsoft.com/office/powerpoint/2010/main" val="2952653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ítulo e Subtítulo">
    <p:spTree>
      <p:nvGrpSpPr>
        <p:cNvPr id="1" name=""/>
        <p:cNvGrpSpPr/>
        <p:nvPr/>
      </p:nvGrpSpPr>
      <p:grpSpPr>
        <a:xfrm>
          <a:off x="0" y="0"/>
          <a:ext cx="0" cy="0"/>
          <a:chOff x="0" y="0"/>
          <a:chExt cx="0" cy="0"/>
        </a:xfrm>
      </p:grpSpPr>
      <p:sp>
        <p:nvSpPr>
          <p:cNvPr id="5" name="Shape 5"/>
          <p:cNvSpPr>
            <a:spLocks noGrp="1"/>
          </p:cNvSpPr>
          <p:nvPr>
            <p:ph type="title"/>
          </p:nvPr>
        </p:nvSpPr>
        <p:spPr>
          <a:xfrm>
            <a:off x="1104900" y="1473200"/>
            <a:ext cx="10795000" cy="3556000"/>
          </a:xfrm>
          <a:prstGeom prst="rect">
            <a:avLst/>
          </a:prstGeom>
        </p:spPr>
        <p:txBody>
          <a:bodyPr anchor="b"/>
          <a:lstStyle/>
          <a:p>
            <a:pPr lvl="0"/>
            <a:r>
              <a:rPr/>
              <a:t>Texto do Título</a:t>
            </a:r>
          </a:p>
        </p:txBody>
      </p:sp>
      <p:sp>
        <p:nvSpPr>
          <p:cNvPr id="6" name="Shape 6"/>
          <p:cNvSpPr>
            <a:spLocks noGrp="1"/>
          </p:cNvSpPr>
          <p:nvPr>
            <p:ph type="body" idx="1"/>
          </p:nvPr>
        </p:nvSpPr>
        <p:spPr>
          <a:xfrm>
            <a:off x="1104900" y="5016500"/>
            <a:ext cx="10795000" cy="2235200"/>
          </a:xfrm>
          <a:prstGeom prst="rect">
            <a:avLst/>
          </a:prstGeom>
        </p:spPr>
        <p:txBody>
          <a:bodyPr anchor="t"/>
          <a:lstStyle>
            <a:lvl1pPr marL="0" indent="0" algn="ctr">
              <a:spcBef>
                <a:spcPts val="0"/>
              </a:spcBef>
              <a:buClrTx/>
              <a:buSzTx/>
              <a:buFontTx/>
              <a:buNone/>
              <a:defRPr sz="2600">
                <a:latin typeface="Zapfino"/>
                <a:ea typeface="Zapfino"/>
                <a:cs typeface="Zapfino"/>
                <a:sym typeface="Zapfino"/>
              </a:defRPr>
            </a:lvl1pPr>
            <a:lvl2pPr marL="0" indent="228600" algn="ctr">
              <a:spcBef>
                <a:spcPts val="0"/>
              </a:spcBef>
              <a:buClrTx/>
              <a:buSzTx/>
              <a:buFontTx/>
              <a:buNone/>
              <a:defRPr sz="2600">
                <a:latin typeface="Zapfino"/>
                <a:ea typeface="Zapfino"/>
                <a:cs typeface="Zapfino"/>
                <a:sym typeface="Zapfino"/>
              </a:defRPr>
            </a:lvl2pPr>
            <a:lvl3pPr marL="0" indent="457200" algn="ctr">
              <a:spcBef>
                <a:spcPts val="0"/>
              </a:spcBef>
              <a:buClrTx/>
              <a:buSzTx/>
              <a:buFontTx/>
              <a:buNone/>
              <a:defRPr sz="2600">
                <a:latin typeface="Zapfino"/>
                <a:ea typeface="Zapfino"/>
                <a:cs typeface="Zapfino"/>
                <a:sym typeface="Zapfino"/>
              </a:defRPr>
            </a:lvl3pPr>
            <a:lvl4pPr marL="0" indent="685800" algn="ctr">
              <a:spcBef>
                <a:spcPts val="0"/>
              </a:spcBef>
              <a:buClrTx/>
              <a:buSzTx/>
              <a:buFontTx/>
              <a:buNone/>
              <a:defRPr sz="2600">
                <a:latin typeface="Zapfino"/>
                <a:ea typeface="Zapfino"/>
                <a:cs typeface="Zapfino"/>
                <a:sym typeface="Zapfino"/>
              </a:defRPr>
            </a:lvl4pPr>
            <a:lvl5pPr marL="0" indent="914400" algn="ctr">
              <a:spcBef>
                <a:spcPts val="0"/>
              </a:spcBef>
              <a:buClrTx/>
              <a:buSzTx/>
              <a:buFontTx/>
              <a:buNone/>
              <a:defRPr sz="2600">
                <a:latin typeface="Zapfino"/>
                <a:ea typeface="Zapfino"/>
                <a:cs typeface="Zapfino"/>
                <a:sym typeface="Zapfino"/>
              </a:defRPr>
            </a:lvl5pPr>
          </a:lstStyle>
          <a:p>
            <a:pPr lvl="0"/>
            <a:r>
              <a:rPr/>
              <a:t>Nível de Corpo Um</a:t>
            </a:r>
          </a:p>
          <a:p>
            <a:pPr lvl="1"/>
            <a:r>
              <a:rPr/>
              <a:t>Nível de Corpo Dois</a:t>
            </a:r>
          </a:p>
          <a:p>
            <a:pPr lvl="2"/>
            <a:r>
              <a:rPr/>
              <a:t>Nível de Corpo Três</a:t>
            </a:r>
          </a:p>
          <a:p>
            <a:pPr lvl="3"/>
            <a:r>
              <a:rPr/>
              <a:t>Nível de Corpo Quatro</a:t>
            </a:r>
          </a:p>
          <a:p>
            <a:pPr lvl="4"/>
            <a:r>
              <a:rPr/>
              <a:t>Nível de Corpo Cinco</a:t>
            </a:r>
          </a:p>
        </p:txBody>
      </p:sp>
    </p:spTree>
    <p:extLst>
      <p:ext uri="{BB962C8B-B14F-4D97-AF65-F5344CB8AC3E}">
        <p14:creationId xmlns:p14="http://schemas.microsoft.com/office/powerpoint/2010/main" val="423115863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06319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70292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2145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Shape 8"/>
          <p:cNvSpPr>
            <a:spLocks noGrp="1"/>
          </p:cNvSpPr>
          <p:nvPr>
            <p:ph type="title"/>
          </p:nvPr>
        </p:nvSpPr>
        <p:spPr>
          <a:xfrm>
            <a:off x="1104900" y="6248400"/>
            <a:ext cx="10795000" cy="1397000"/>
          </a:xfrm>
          <a:prstGeom prst="rect">
            <a:avLst/>
          </a:prstGeom>
        </p:spPr>
        <p:txBody>
          <a:bodyPr/>
          <a:lstStyle/>
          <a:p>
            <a:pPr lvl="0"/>
            <a:r>
              <a:rPr/>
              <a:t>Texto do Título</a:t>
            </a:r>
          </a:p>
        </p:txBody>
      </p:sp>
      <p:sp>
        <p:nvSpPr>
          <p:cNvPr id="9" name="Shape 9"/>
          <p:cNvSpPr>
            <a:spLocks noGrp="1"/>
          </p:cNvSpPr>
          <p:nvPr>
            <p:ph type="body" idx="1"/>
          </p:nvPr>
        </p:nvSpPr>
        <p:spPr>
          <a:xfrm>
            <a:off x="1104900" y="7632700"/>
            <a:ext cx="10795000" cy="1397000"/>
          </a:xfrm>
          <a:prstGeom prst="rect">
            <a:avLst/>
          </a:prstGeom>
        </p:spPr>
        <p:txBody>
          <a:bodyPr anchor="t"/>
          <a:lstStyle>
            <a:lvl1pPr marL="0" indent="0" algn="ctr">
              <a:spcBef>
                <a:spcPts val="0"/>
              </a:spcBef>
              <a:buClrTx/>
              <a:buSzTx/>
              <a:buFontTx/>
              <a:buNone/>
              <a:defRPr sz="2600">
                <a:latin typeface="Zapfino"/>
                <a:ea typeface="Zapfino"/>
                <a:cs typeface="Zapfino"/>
                <a:sym typeface="Zapfino"/>
              </a:defRPr>
            </a:lvl1pPr>
            <a:lvl2pPr marL="0" indent="228600" algn="ctr">
              <a:spcBef>
                <a:spcPts val="0"/>
              </a:spcBef>
              <a:buClrTx/>
              <a:buSzTx/>
              <a:buFontTx/>
              <a:buNone/>
              <a:defRPr sz="2600">
                <a:latin typeface="Zapfino"/>
                <a:ea typeface="Zapfino"/>
                <a:cs typeface="Zapfino"/>
                <a:sym typeface="Zapfino"/>
              </a:defRPr>
            </a:lvl2pPr>
            <a:lvl3pPr marL="0" indent="457200" algn="ctr">
              <a:spcBef>
                <a:spcPts val="0"/>
              </a:spcBef>
              <a:buClrTx/>
              <a:buSzTx/>
              <a:buFontTx/>
              <a:buNone/>
              <a:defRPr sz="2600">
                <a:latin typeface="Zapfino"/>
                <a:ea typeface="Zapfino"/>
                <a:cs typeface="Zapfino"/>
                <a:sym typeface="Zapfino"/>
              </a:defRPr>
            </a:lvl3pPr>
            <a:lvl4pPr marL="0" indent="685800" algn="ctr">
              <a:spcBef>
                <a:spcPts val="0"/>
              </a:spcBef>
              <a:buClrTx/>
              <a:buSzTx/>
              <a:buFontTx/>
              <a:buNone/>
              <a:defRPr sz="2600">
                <a:latin typeface="Zapfino"/>
                <a:ea typeface="Zapfino"/>
                <a:cs typeface="Zapfino"/>
                <a:sym typeface="Zapfino"/>
              </a:defRPr>
            </a:lvl4pPr>
            <a:lvl5pPr marL="0" indent="914400" algn="ctr">
              <a:spcBef>
                <a:spcPts val="0"/>
              </a:spcBef>
              <a:buClrTx/>
              <a:buSzTx/>
              <a:buFontTx/>
              <a:buNone/>
              <a:defRPr sz="2600">
                <a:latin typeface="Zapfino"/>
                <a:ea typeface="Zapfino"/>
                <a:cs typeface="Zapfino"/>
                <a:sym typeface="Zapfino"/>
              </a:defRPr>
            </a:lvl5pPr>
          </a:lstStyle>
          <a:p>
            <a:pPr lvl="0"/>
            <a:r>
              <a:rPr/>
              <a:t>Nível de Corpo Um</a:t>
            </a:r>
          </a:p>
          <a:p>
            <a:pPr lvl="1"/>
            <a:r>
              <a:rPr/>
              <a:t>Nível de Corpo Dois</a:t>
            </a:r>
          </a:p>
          <a:p>
            <a:pPr lvl="2"/>
            <a:r>
              <a:rPr/>
              <a:t>Nível de Corpo Três</a:t>
            </a:r>
          </a:p>
          <a:p>
            <a:pPr lvl="3"/>
            <a:r>
              <a:rPr/>
              <a:t>Nível de Corpo Quatro</a:t>
            </a:r>
          </a:p>
          <a:p>
            <a:pPr lvl="4"/>
            <a:r>
              <a:rPr/>
              <a:t>Nível de Corpo Cinco</a:t>
            </a:r>
          </a:p>
        </p:txBody>
      </p:sp>
    </p:spTree>
    <p:extLst>
      <p:ext uri="{BB962C8B-B14F-4D97-AF65-F5344CB8AC3E}">
        <p14:creationId xmlns:p14="http://schemas.microsoft.com/office/powerpoint/2010/main" val="141425735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 Centro">
    <p:spTree>
      <p:nvGrpSpPr>
        <p:cNvPr id="1" name=""/>
        <p:cNvGrpSpPr/>
        <p:nvPr/>
      </p:nvGrpSpPr>
      <p:grpSpPr>
        <a:xfrm>
          <a:off x="0" y="0"/>
          <a:ext cx="0" cy="0"/>
          <a:chOff x="0" y="0"/>
          <a:chExt cx="0" cy="0"/>
        </a:xfrm>
      </p:grpSpPr>
      <p:sp>
        <p:nvSpPr>
          <p:cNvPr id="11" name="Shape 11"/>
          <p:cNvSpPr>
            <a:spLocks noGrp="1"/>
          </p:cNvSpPr>
          <p:nvPr>
            <p:ph type="title"/>
          </p:nvPr>
        </p:nvSpPr>
        <p:spPr>
          <a:xfrm>
            <a:off x="1104900" y="3098800"/>
            <a:ext cx="10795000" cy="3556000"/>
          </a:xfrm>
          <a:prstGeom prst="rect">
            <a:avLst/>
          </a:prstGeom>
        </p:spPr>
        <p:txBody>
          <a:bodyPr/>
          <a:lstStyle>
            <a:lvl1pPr>
              <a:defRPr sz="6000"/>
            </a:lvl1pPr>
          </a:lstStyle>
          <a:p>
            <a:pPr lvl="0"/>
            <a:r>
              <a:rPr/>
              <a:t>Texto do Título</a:t>
            </a:r>
          </a:p>
        </p:txBody>
      </p:sp>
    </p:spTree>
    <p:extLst>
      <p:ext uri="{BB962C8B-B14F-4D97-AF65-F5344CB8AC3E}">
        <p14:creationId xmlns:p14="http://schemas.microsoft.com/office/powerpoint/2010/main" val="277941644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35000" y="1473200"/>
            <a:ext cx="5715000" cy="3314700"/>
          </a:xfrm>
          <a:prstGeom prst="rect">
            <a:avLst/>
          </a:prstGeom>
        </p:spPr>
        <p:txBody>
          <a:bodyPr anchor="b"/>
          <a:lstStyle>
            <a:lvl1pPr>
              <a:defRPr sz="6000"/>
            </a:lvl1pPr>
          </a:lstStyle>
          <a:p>
            <a:pPr lvl="0"/>
            <a:r>
              <a:rPr/>
              <a:t>Texto do Título</a:t>
            </a:r>
          </a:p>
        </p:txBody>
      </p:sp>
      <p:sp>
        <p:nvSpPr>
          <p:cNvPr id="14" name="Shape 14"/>
          <p:cNvSpPr>
            <a:spLocks noGrp="1"/>
          </p:cNvSpPr>
          <p:nvPr>
            <p:ph type="body" idx="1"/>
          </p:nvPr>
        </p:nvSpPr>
        <p:spPr>
          <a:xfrm>
            <a:off x="635000" y="4940300"/>
            <a:ext cx="5715000" cy="3606800"/>
          </a:xfrm>
          <a:prstGeom prst="rect">
            <a:avLst/>
          </a:prstGeom>
        </p:spPr>
        <p:txBody>
          <a:bodyPr anchor="t"/>
          <a:lstStyle>
            <a:lvl1pPr marL="0" indent="0" algn="ctr">
              <a:spcBef>
                <a:spcPts val="0"/>
              </a:spcBef>
              <a:buClrTx/>
              <a:buSzTx/>
              <a:buFontTx/>
              <a:buNone/>
              <a:defRPr sz="2600">
                <a:latin typeface="Zapfino"/>
                <a:ea typeface="Zapfino"/>
                <a:cs typeface="Zapfino"/>
                <a:sym typeface="Zapfino"/>
              </a:defRPr>
            </a:lvl1pPr>
            <a:lvl2pPr marL="0" indent="228600" algn="ctr">
              <a:spcBef>
                <a:spcPts val="0"/>
              </a:spcBef>
              <a:buClrTx/>
              <a:buSzTx/>
              <a:buFontTx/>
              <a:buNone/>
              <a:defRPr sz="2600">
                <a:latin typeface="Zapfino"/>
                <a:ea typeface="Zapfino"/>
                <a:cs typeface="Zapfino"/>
                <a:sym typeface="Zapfino"/>
              </a:defRPr>
            </a:lvl2pPr>
            <a:lvl3pPr marL="0" indent="457200" algn="ctr">
              <a:spcBef>
                <a:spcPts val="0"/>
              </a:spcBef>
              <a:buClrTx/>
              <a:buSzTx/>
              <a:buFontTx/>
              <a:buNone/>
              <a:defRPr sz="2600">
                <a:latin typeface="Zapfino"/>
                <a:ea typeface="Zapfino"/>
                <a:cs typeface="Zapfino"/>
                <a:sym typeface="Zapfino"/>
              </a:defRPr>
            </a:lvl3pPr>
            <a:lvl4pPr marL="0" indent="685800" algn="ctr">
              <a:spcBef>
                <a:spcPts val="0"/>
              </a:spcBef>
              <a:buClrTx/>
              <a:buSzTx/>
              <a:buFontTx/>
              <a:buNone/>
              <a:defRPr sz="2600">
                <a:latin typeface="Zapfino"/>
                <a:ea typeface="Zapfino"/>
                <a:cs typeface="Zapfino"/>
                <a:sym typeface="Zapfino"/>
              </a:defRPr>
            </a:lvl4pPr>
            <a:lvl5pPr marL="0" indent="914400" algn="ctr">
              <a:spcBef>
                <a:spcPts val="0"/>
              </a:spcBef>
              <a:buClrTx/>
              <a:buSzTx/>
              <a:buFontTx/>
              <a:buNone/>
              <a:defRPr sz="2600">
                <a:latin typeface="Zapfino"/>
                <a:ea typeface="Zapfino"/>
                <a:cs typeface="Zapfino"/>
                <a:sym typeface="Zapfino"/>
              </a:defRPr>
            </a:lvl5pPr>
          </a:lstStyle>
          <a:p>
            <a:pPr lvl="0"/>
            <a:r>
              <a:rPr/>
              <a:t>Nível de Corpo Um</a:t>
            </a:r>
          </a:p>
          <a:p>
            <a:pPr lvl="1"/>
            <a:r>
              <a:rPr/>
              <a:t>Nível de Corpo Dois</a:t>
            </a:r>
          </a:p>
          <a:p>
            <a:pPr lvl="2"/>
            <a:r>
              <a:rPr/>
              <a:t>Nível de Corpo Três</a:t>
            </a:r>
          </a:p>
          <a:p>
            <a:pPr lvl="3"/>
            <a:r>
              <a:rPr/>
              <a:t>Nível de Corpo Quatro</a:t>
            </a:r>
          </a:p>
          <a:p>
            <a:pPr lvl="4"/>
            <a:r>
              <a:rPr/>
              <a:t>Nível de Corpo Cinco</a:t>
            </a:r>
          </a:p>
        </p:txBody>
      </p:sp>
    </p:spTree>
    <p:extLst>
      <p:ext uri="{BB962C8B-B14F-4D97-AF65-F5344CB8AC3E}">
        <p14:creationId xmlns:p14="http://schemas.microsoft.com/office/powerpoint/2010/main" val="378381426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 Superior">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rPr/>
              <a:t>Texto do Título</a:t>
            </a:r>
          </a:p>
        </p:txBody>
      </p:sp>
    </p:spTree>
    <p:extLst>
      <p:ext uri="{BB962C8B-B14F-4D97-AF65-F5344CB8AC3E}">
        <p14:creationId xmlns:p14="http://schemas.microsoft.com/office/powerpoint/2010/main" val="84642770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e Marcadore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rPr/>
              <a:t>Texto do Título</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rPr/>
              <a:t>Nível de Corpo Um</a:t>
            </a:r>
          </a:p>
          <a:p>
            <a:pPr lvl="1"/>
            <a:r>
              <a:rPr/>
              <a:t>Nível de Corpo Dois</a:t>
            </a:r>
          </a:p>
          <a:p>
            <a:pPr lvl="2"/>
            <a:r>
              <a:rPr/>
              <a:t>Nível de Corpo Três</a:t>
            </a:r>
          </a:p>
          <a:p>
            <a:pPr lvl="3"/>
            <a:r>
              <a:rPr/>
              <a:t>Nível de Corpo Quatro</a:t>
            </a:r>
          </a:p>
          <a:p>
            <a:pPr lvl="4"/>
            <a:r>
              <a:rPr/>
              <a:t>Nível de Corpo Cinco</a:t>
            </a:r>
          </a:p>
        </p:txBody>
      </p:sp>
    </p:spTree>
    <p:extLst>
      <p:ext uri="{BB962C8B-B14F-4D97-AF65-F5344CB8AC3E}">
        <p14:creationId xmlns:p14="http://schemas.microsoft.com/office/powerpoint/2010/main" val="363897278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Marcadores e F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rPr/>
              <a:t>Texto do Título</a:t>
            </a:r>
          </a:p>
        </p:txBody>
      </p:sp>
      <p:sp>
        <p:nvSpPr>
          <p:cNvPr id="22" name="Shape 22"/>
          <p:cNvSpPr>
            <a:spLocks noGrp="1"/>
          </p:cNvSpPr>
          <p:nvPr>
            <p:ph type="body" idx="1"/>
          </p:nvPr>
        </p:nvSpPr>
        <p:spPr>
          <a:xfrm>
            <a:off x="1104900" y="3022600"/>
            <a:ext cx="53975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pPr lvl="0"/>
            <a:r>
              <a:rPr/>
              <a:t>Nível de Corpo Um</a:t>
            </a:r>
          </a:p>
          <a:p>
            <a:pPr lvl="1"/>
            <a:r>
              <a:rPr/>
              <a:t>Nível de Corpo Dois</a:t>
            </a:r>
          </a:p>
          <a:p>
            <a:pPr lvl="2"/>
            <a:r>
              <a:rPr/>
              <a:t>Nível de Corpo Três</a:t>
            </a:r>
          </a:p>
          <a:p>
            <a:pPr lvl="3"/>
            <a:r>
              <a:rPr/>
              <a:t>Nível de Corpo Quatro</a:t>
            </a:r>
          </a:p>
          <a:p>
            <a:pPr lvl="4"/>
            <a:r>
              <a:rPr/>
              <a:t>Nível de Corpo Cinco</a:t>
            </a:r>
          </a:p>
        </p:txBody>
      </p:sp>
    </p:spTree>
    <p:extLst>
      <p:ext uri="{BB962C8B-B14F-4D97-AF65-F5344CB8AC3E}">
        <p14:creationId xmlns:p14="http://schemas.microsoft.com/office/powerpoint/2010/main" val="166082891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rcadores">
    <p:spTree>
      <p:nvGrpSpPr>
        <p:cNvPr id="1" name=""/>
        <p:cNvGrpSpPr/>
        <p:nvPr/>
      </p:nvGrpSpPr>
      <p:grpSpPr>
        <a:xfrm>
          <a:off x="0" y="0"/>
          <a:ext cx="0" cy="0"/>
          <a:chOff x="0" y="0"/>
          <a:chExt cx="0" cy="0"/>
        </a:xfrm>
      </p:grpSpPr>
      <p:sp>
        <p:nvSpPr>
          <p:cNvPr id="24" name="Shape 24"/>
          <p:cNvSpPr>
            <a:spLocks noGrp="1"/>
          </p:cNvSpPr>
          <p:nvPr>
            <p:ph type="body" idx="1"/>
          </p:nvPr>
        </p:nvSpPr>
        <p:spPr>
          <a:xfrm>
            <a:off x="1104900" y="939800"/>
            <a:ext cx="10795000" cy="7874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rPr/>
              <a:t>Nível de Corpo Um</a:t>
            </a:r>
          </a:p>
          <a:p>
            <a:pPr lvl="1"/>
            <a:r>
              <a:rPr/>
              <a:t>Nível de Corpo Dois</a:t>
            </a:r>
          </a:p>
          <a:p>
            <a:pPr lvl="2"/>
            <a:r>
              <a:rPr/>
              <a:t>Nível de Corpo Três</a:t>
            </a:r>
          </a:p>
          <a:p>
            <a:pPr lvl="3"/>
            <a:r>
              <a:rPr/>
              <a:t>Nível de Corpo Quatro</a:t>
            </a:r>
          </a:p>
          <a:p>
            <a:pPr lvl="4"/>
            <a:r>
              <a:rPr/>
              <a:t>Nível de Corpo Cinco</a:t>
            </a:r>
          </a:p>
        </p:txBody>
      </p:sp>
    </p:spTree>
    <p:extLst>
      <p:ext uri="{BB962C8B-B14F-4D97-AF65-F5344CB8AC3E}">
        <p14:creationId xmlns:p14="http://schemas.microsoft.com/office/powerpoint/2010/main" val="153401368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Ac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64134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Shape 2"/>
          <p:cNvSpPr>
            <a:spLocks noGrp="1"/>
          </p:cNvSpPr>
          <p:nvPr>
            <p:ph type="title"/>
          </p:nvPr>
        </p:nvSpPr>
        <p:spPr bwMode="auto">
          <a:xfrm>
            <a:off x="1104900" y="571500"/>
            <a:ext cx="10795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ctr" anchorCtr="0" compatLnSpc="1">
            <a:prstTxWarp prst="textNoShape">
              <a:avLst/>
            </a:prstTxWarp>
          </a:bodyPr>
          <a:lstStyle/>
          <a:p>
            <a:pPr lvl="0"/>
            <a:r>
              <a:rPr lang="pt-BR" altLang="pt-BR" smtClean="0">
                <a:sym typeface="Didot"/>
              </a:rPr>
              <a:t>Texto do Título</a:t>
            </a:r>
          </a:p>
        </p:txBody>
      </p:sp>
      <p:sp>
        <p:nvSpPr>
          <p:cNvPr id="1027" name="Shape 3"/>
          <p:cNvSpPr>
            <a:spLocks noGrp="1"/>
          </p:cNvSpPr>
          <p:nvPr>
            <p:ph type="body" idx="1"/>
          </p:nvPr>
        </p:nvSpPr>
        <p:spPr bwMode="auto">
          <a:xfrm>
            <a:off x="1104900" y="3022600"/>
            <a:ext cx="1079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ctr" anchorCtr="0" compatLnSpc="1">
            <a:prstTxWarp prst="textNoShape">
              <a:avLst/>
            </a:prstTxWarp>
          </a:bodyPr>
          <a:lstStyle/>
          <a:p>
            <a:pPr lvl="0"/>
            <a:r>
              <a:rPr lang="pt-BR" altLang="pt-BR" smtClean="0">
                <a:sym typeface="Didot"/>
              </a:rPr>
              <a:t>Nível de Corpo Um</a:t>
            </a:r>
          </a:p>
          <a:p>
            <a:pPr lvl="1"/>
            <a:r>
              <a:rPr lang="pt-BR" altLang="pt-BR" smtClean="0">
                <a:sym typeface="Didot"/>
              </a:rPr>
              <a:t>Nível de Corpo Dois</a:t>
            </a:r>
          </a:p>
          <a:p>
            <a:pPr lvl="2"/>
            <a:r>
              <a:rPr lang="pt-BR" altLang="pt-BR" smtClean="0">
                <a:sym typeface="Didot"/>
              </a:rPr>
              <a:t>Nível de Corpo Três</a:t>
            </a:r>
          </a:p>
          <a:p>
            <a:pPr lvl="3"/>
            <a:r>
              <a:rPr lang="pt-BR" altLang="pt-BR" smtClean="0">
                <a:sym typeface="Didot"/>
              </a:rPr>
              <a:t>Nível de Corpo Quatro</a:t>
            </a:r>
          </a:p>
          <a:p>
            <a:pPr lvl="4"/>
            <a:r>
              <a:rPr lang="pt-BR" altLang="pt-BR" smtClean="0">
                <a:sym typeface="Didot"/>
              </a:rPr>
              <a:t>Nível de Corpo Cinco</a:t>
            </a:r>
          </a:p>
        </p:txBody>
      </p:sp>
    </p:spTree>
  </p:cSld>
  <p:clrMap bg1="lt1" tx1="dk1" bg2="lt2" tx2="dk2" accent1="accent1" accent2="accent2" accent3="accent3" accent4="accent4" accent5="accent5" accent6="accent6" hlink="hlink" folHlink="folHlink"/>
  <p:sldLayoutIdLst>
    <p:sldLayoutId id="2147483662" r:id="rId1"/>
    <p:sldLayoutId id="2147483673"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txStyles>
    <p:titleStyle>
      <a:lvl1pPr algn="ctr" defTabSz="584200" rtl="0" eaLnBrk="0" fontAlgn="base" hangingPunct="0">
        <a:spcBef>
          <a:spcPct val="0"/>
        </a:spcBef>
        <a:spcAft>
          <a:spcPct val="0"/>
        </a:spcAft>
        <a:defRPr sz="7600">
          <a:solidFill>
            <a:srgbClr val="85604A"/>
          </a:solidFill>
          <a:latin typeface="+mn-lt"/>
          <a:ea typeface="+mn-ea"/>
          <a:cs typeface="+mn-cs"/>
          <a:sym typeface="Didot"/>
        </a:defRPr>
      </a:lvl1pPr>
      <a:lvl2pPr algn="ctr" defTabSz="584200" rtl="0" eaLnBrk="0" fontAlgn="base" hangingPunct="0">
        <a:spcBef>
          <a:spcPct val="0"/>
        </a:spcBef>
        <a:spcAft>
          <a:spcPct val="0"/>
        </a:spcAft>
        <a:defRPr sz="7600">
          <a:solidFill>
            <a:srgbClr val="85604A"/>
          </a:solidFill>
          <a:latin typeface="+mn-lt"/>
          <a:ea typeface="+mn-ea"/>
          <a:cs typeface="+mn-cs"/>
          <a:sym typeface="Didot"/>
        </a:defRPr>
      </a:lvl2pPr>
      <a:lvl3pPr algn="ctr" defTabSz="584200" rtl="0" eaLnBrk="0" fontAlgn="base" hangingPunct="0">
        <a:spcBef>
          <a:spcPct val="0"/>
        </a:spcBef>
        <a:spcAft>
          <a:spcPct val="0"/>
        </a:spcAft>
        <a:defRPr sz="7600">
          <a:solidFill>
            <a:srgbClr val="85604A"/>
          </a:solidFill>
          <a:latin typeface="+mn-lt"/>
          <a:ea typeface="+mn-ea"/>
          <a:cs typeface="+mn-cs"/>
          <a:sym typeface="Didot"/>
        </a:defRPr>
      </a:lvl3pPr>
      <a:lvl4pPr algn="ctr" defTabSz="584200" rtl="0" eaLnBrk="0" fontAlgn="base" hangingPunct="0">
        <a:spcBef>
          <a:spcPct val="0"/>
        </a:spcBef>
        <a:spcAft>
          <a:spcPct val="0"/>
        </a:spcAft>
        <a:defRPr sz="7600">
          <a:solidFill>
            <a:srgbClr val="85604A"/>
          </a:solidFill>
          <a:latin typeface="+mn-lt"/>
          <a:ea typeface="+mn-ea"/>
          <a:cs typeface="+mn-cs"/>
          <a:sym typeface="Didot"/>
        </a:defRPr>
      </a:lvl4pPr>
      <a:lvl5pPr algn="ctr" defTabSz="584200" rtl="0" eaLnBrk="0" fontAlgn="base" hangingPunct="0">
        <a:spcBef>
          <a:spcPct val="0"/>
        </a:spcBef>
        <a:spcAft>
          <a:spcPct val="0"/>
        </a:spcAft>
        <a:defRPr sz="7600">
          <a:solidFill>
            <a:srgbClr val="85604A"/>
          </a:solidFill>
          <a:latin typeface="+mn-lt"/>
          <a:ea typeface="+mn-ea"/>
          <a:cs typeface="+mn-cs"/>
          <a:sym typeface="Didot"/>
        </a:defRPr>
      </a:lvl5pPr>
      <a:lvl6pPr indent="1143000" algn="ctr" defTabSz="584200">
        <a:defRPr sz="7600">
          <a:solidFill>
            <a:srgbClr val="85604A"/>
          </a:solidFill>
          <a:latin typeface="+mn-lt"/>
          <a:ea typeface="+mn-ea"/>
          <a:cs typeface="+mn-cs"/>
          <a:sym typeface="Didot"/>
        </a:defRPr>
      </a:lvl6pPr>
      <a:lvl7pPr indent="1371600" algn="ctr" defTabSz="584200">
        <a:defRPr sz="7600">
          <a:solidFill>
            <a:srgbClr val="85604A"/>
          </a:solidFill>
          <a:latin typeface="+mn-lt"/>
          <a:ea typeface="+mn-ea"/>
          <a:cs typeface="+mn-cs"/>
          <a:sym typeface="Didot"/>
        </a:defRPr>
      </a:lvl7pPr>
      <a:lvl8pPr indent="1600200" algn="ctr" defTabSz="584200">
        <a:defRPr sz="7600">
          <a:solidFill>
            <a:srgbClr val="85604A"/>
          </a:solidFill>
          <a:latin typeface="+mn-lt"/>
          <a:ea typeface="+mn-ea"/>
          <a:cs typeface="+mn-cs"/>
          <a:sym typeface="Didot"/>
        </a:defRPr>
      </a:lvl8pPr>
      <a:lvl9pPr indent="1828800" algn="ctr" defTabSz="584200">
        <a:defRPr sz="7600">
          <a:solidFill>
            <a:srgbClr val="85604A"/>
          </a:solidFill>
          <a:latin typeface="+mn-lt"/>
          <a:ea typeface="+mn-ea"/>
          <a:cs typeface="+mn-cs"/>
          <a:sym typeface="Didot"/>
        </a:defRPr>
      </a:lvl9pPr>
    </p:titleStyle>
    <p:bodyStyle>
      <a:lvl1pPr marL="381000" indent="-381000" algn="l" defTabSz="584200" rtl="0" eaLnBrk="0" fontAlgn="base" hangingPunct="0">
        <a:spcBef>
          <a:spcPts val="3200"/>
        </a:spcBef>
        <a:spcAft>
          <a:spcPct val="0"/>
        </a:spcAft>
        <a:buClr>
          <a:srgbClr val="9A7865"/>
        </a:buClr>
        <a:buSzPct val="40000"/>
        <a:buFont typeface="Georgia" panose="02040502050405020303" pitchFamily="18" charset="0"/>
        <a:buBlip>
          <a:blip r:embed="rId15"/>
        </a:buBlip>
        <a:defRPr sz="3600">
          <a:solidFill>
            <a:srgbClr val="625B48"/>
          </a:solidFill>
          <a:latin typeface="+mn-lt"/>
          <a:ea typeface="+mn-ea"/>
          <a:cs typeface="+mn-cs"/>
          <a:sym typeface="Didot"/>
        </a:defRPr>
      </a:lvl1pPr>
      <a:lvl2pPr marL="762000" indent="-381000" algn="l" defTabSz="584200" rtl="0" eaLnBrk="0" fontAlgn="base" hangingPunct="0">
        <a:spcBef>
          <a:spcPts val="3200"/>
        </a:spcBef>
        <a:spcAft>
          <a:spcPct val="0"/>
        </a:spcAft>
        <a:buClr>
          <a:srgbClr val="9A7865"/>
        </a:buClr>
        <a:buSzPct val="40000"/>
        <a:buFont typeface="Georgia" panose="02040502050405020303" pitchFamily="18" charset="0"/>
        <a:buBlip>
          <a:blip r:embed="rId15"/>
        </a:buBlip>
        <a:defRPr sz="3600">
          <a:solidFill>
            <a:srgbClr val="625B48"/>
          </a:solidFill>
          <a:latin typeface="+mn-lt"/>
          <a:ea typeface="+mn-ea"/>
          <a:cs typeface="+mn-cs"/>
          <a:sym typeface="Didot"/>
        </a:defRPr>
      </a:lvl2pPr>
      <a:lvl3pPr marL="1143000" indent="-381000" algn="l" defTabSz="584200" rtl="0" eaLnBrk="0" fontAlgn="base" hangingPunct="0">
        <a:spcBef>
          <a:spcPts val="3200"/>
        </a:spcBef>
        <a:spcAft>
          <a:spcPct val="0"/>
        </a:spcAft>
        <a:buClr>
          <a:srgbClr val="9A7865"/>
        </a:buClr>
        <a:buSzPct val="40000"/>
        <a:buFont typeface="Georgia" panose="02040502050405020303" pitchFamily="18" charset="0"/>
        <a:buBlip>
          <a:blip r:embed="rId15"/>
        </a:buBlip>
        <a:defRPr sz="3600">
          <a:solidFill>
            <a:srgbClr val="625B48"/>
          </a:solidFill>
          <a:latin typeface="+mn-lt"/>
          <a:ea typeface="+mn-ea"/>
          <a:cs typeface="+mn-cs"/>
          <a:sym typeface="Didot"/>
        </a:defRPr>
      </a:lvl3pPr>
      <a:lvl4pPr marL="1524000" indent="-381000" algn="l" defTabSz="584200" rtl="0" eaLnBrk="0" fontAlgn="base" hangingPunct="0">
        <a:spcBef>
          <a:spcPts val="3200"/>
        </a:spcBef>
        <a:spcAft>
          <a:spcPct val="0"/>
        </a:spcAft>
        <a:buClr>
          <a:srgbClr val="9A7865"/>
        </a:buClr>
        <a:buSzPct val="40000"/>
        <a:buFont typeface="Georgia" panose="02040502050405020303" pitchFamily="18" charset="0"/>
        <a:buBlip>
          <a:blip r:embed="rId15"/>
        </a:buBlip>
        <a:defRPr sz="3600">
          <a:solidFill>
            <a:srgbClr val="625B48"/>
          </a:solidFill>
          <a:latin typeface="+mn-lt"/>
          <a:ea typeface="+mn-ea"/>
          <a:cs typeface="+mn-cs"/>
          <a:sym typeface="Didot"/>
        </a:defRPr>
      </a:lvl4pPr>
      <a:lvl5pPr marL="1905000" indent="-381000" algn="l" defTabSz="584200" rtl="0" eaLnBrk="0" fontAlgn="base" hangingPunct="0">
        <a:spcBef>
          <a:spcPts val="3200"/>
        </a:spcBef>
        <a:spcAft>
          <a:spcPct val="0"/>
        </a:spcAft>
        <a:buClr>
          <a:srgbClr val="9A7865"/>
        </a:buClr>
        <a:buSzPct val="40000"/>
        <a:buFont typeface="Georgia" panose="02040502050405020303" pitchFamily="18" charset="0"/>
        <a:buBlip>
          <a:blip r:embed="rId15"/>
        </a:buBlip>
        <a:defRPr sz="3600">
          <a:solidFill>
            <a:srgbClr val="625B48"/>
          </a:solidFill>
          <a:latin typeface="+mn-lt"/>
          <a:ea typeface="+mn-ea"/>
          <a:cs typeface="+mn-cs"/>
          <a:sym typeface="Didot"/>
        </a:defRPr>
      </a:lvl5pPr>
      <a:lvl6pPr marL="2286000" indent="-381000" defTabSz="584200">
        <a:spcBef>
          <a:spcPts val="3200"/>
        </a:spcBef>
        <a:buClr>
          <a:srgbClr val="9A7865"/>
        </a:buClr>
        <a:buSzPct val="40000"/>
        <a:buFont typeface="Georgia"/>
        <a:buBlip>
          <a:blip r:embed="rId15"/>
        </a:buBlip>
        <a:defRPr sz="3600">
          <a:solidFill>
            <a:srgbClr val="625B48"/>
          </a:solidFill>
          <a:latin typeface="+mn-lt"/>
          <a:ea typeface="+mn-ea"/>
          <a:cs typeface="+mn-cs"/>
          <a:sym typeface="Didot"/>
        </a:defRPr>
      </a:lvl6pPr>
      <a:lvl7pPr marL="2667000" indent="-381000" defTabSz="584200">
        <a:spcBef>
          <a:spcPts val="3200"/>
        </a:spcBef>
        <a:buClr>
          <a:srgbClr val="9A7865"/>
        </a:buClr>
        <a:buSzPct val="40000"/>
        <a:buFont typeface="Georgia"/>
        <a:buBlip>
          <a:blip r:embed="rId15"/>
        </a:buBlip>
        <a:defRPr sz="3600">
          <a:solidFill>
            <a:srgbClr val="625B48"/>
          </a:solidFill>
          <a:latin typeface="+mn-lt"/>
          <a:ea typeface="+mn-ea"/>
          <a:cs typeface="+mn-cs"/>
          <a:sym typeface="Didot"/>
        </a:defRPr>
      </a:lvl7pPr>
      <a:lvl8pPr marL="3048000" indent="-381000" defTabSz="584200">
        <a:spcBef>
          <a:spcPts val="3200"/>
        </a:spcBef>
        <a:buClr>
          <a:srgbClr val="9A7865"/>
        </a:buClr>
        <a:buSzPct val="40000"/>
        <a:buFont typeface="Georgia"/>
        <a:buBlip>
          <a:blip r:embed="rId15"/>
        </a:buBlip>
        <a:defRPr sz="3600">
          <a:solidFill>
            <a:srgbClr val="625B48"/>
          </a:solidFill>
          <a:latin typeface="+mn-lt"/>
          <a:ea typeface="+mn-ea"/>
          <a:cs typeface="+mn-cs"/>
          <a:sym typeface="Didot"/>
        </a:defRPr>
      </a:lvl8pPr>
      <a:lvl9pPr marL="3429000" indent="-381000" defTabSz="584200">
        <a:spcBef>
          <a:spcPts val="3200"/>
        </a:spcBef>
        <a:buClr>
          <a:srgbClr val="9A7865"/>
        </a:buClr>
        <a:buSzPct val="40000"/>
        <a:buFont typeface="Georgia"/>
        <a:buBlip>
          <a:blip r:embed="rId15"/>
        </a:buBlip>
        <a:defRPr sz="3600">
          <a:solidFill>
            <a:srgbClr val="625B48"/>
          </a:solidFill>
          <a:latin typeface="+mn-lt"/>
          <a:ea typeface="+mn-ea"/>
          <a:cs typeface="+mn-cs"/>
          <a:sym typeface="Didot"/>
        </a:defRPr>
      </a:lvl9pPr>
    </p:bodyStyle>
    <p:otherStyle>
      <a:lvl1pPr algn="ctr" defTabSz="584200">
        <a:defRPr b="1">
          <a:solidFill>
            <a:schemeClr val="tx1"/>
          </a:solidFill>
          <a:latin typeface="+mn-lt"/>
          <a:ea typeface="+mn-ea"/>
          <a:cs typeface="+mn-cs"/>
          <a:sym typeface="Didot"/>
        </a:defRPr>
      </a:lvl1pPr>
      <a:lvl2pPr indent="228600" algn="ctr" defTabSz="584200">
        <a:defRPr b="1">
          <a:solidFill>
            <a:schemeClr val="tx1"/>
          </a:solidFill>
          <a:latin typeface="+mn-lt"/>
          <a:ea typeface="+mn-ea"/>
          <a:cs typeface="+mn-cs"/>
          <a:sym typeface="Didot"/>
        </a:defRPr>
      </a:lvl2pPr>
      <a:lvl3pPr indent="457200" algn="ctr" defTabSz="584200">
        <a:defRPr b="1">
          <a:solidFill>
            <a:schemeClr val="tx1"/>
          </a:solidFill>
          <a:latin typeface="+mn-lt"/>
          <a:ea typeface="+mn-ea"/>
          <a:cs typeface="+mn-cs"/>
          <a:sym typeface="Didot"/>
        </a:defRPr>
      </a:lvl3pPr>
      <a:lvl4pPr indent="685800" algn="ctr" defTabSz="584200">
        <a:defRPr b="1">
          <a:solidFill>
            <a:schemeClr val="tx1"/>
          </a:solidFill>
          <a:latin typeface="+mn-lt"/>
          <a:ea typeface="+mn-ea"/>
          <a:cs typeface="+mn-cs"/>
          <a:sym typeface="Didot"/>
        </a:defRPr>
      </a:lvl4pPr>
      <a:lvl5pPr indent="914400" algn="ctr" defTabSz="584200">
        <a:defRPr b="1">
          <a:solidFill>
            <a:schemeClr val="tx1"/>
          </a:solidFill>
          <a:latin typeface="+mn-lt"/>
          <a:ea typeface="+mn-ea"/>
          <a:cs typeface="+mn-cs"/>
          <a:sym typeface="Didot"/>
        </a:defRPr>
      </a:lvl5pPr>
      <a:lvl6pPr indent="1143000" algn="ctr" defTabSz="584200">
        <a:defRPr b="1">
          <a:solidFill>
            <a:schemeClr val="tx1"/>
          </a:solidFill>
          <a:latin typeface="+mn-lt"/>
          <a:ea typeface="+mn-ea"/>
          <a:cs typeface="+mn-cs"/>
          <a:sym typeface="Didot"/>
        </a:defRPr>
      </a:lvl6pPr>
      <a:lvl7pPr indent="1371600" algn="ctr" defTabSz="584200">
        <a:defRPr b="1">
          <a:solidFill>
            <a:schemeClr val="tx1"/>
          </a:solidFill>
          <a:latin typeface="+mn-lt"/>
          <a:ea typeface="+mn-ea"/>
          <a:cs typeface="+mn-cs"/>
          <a:sym typeface="Didot"/>
        </a:defRPr>
      </a:lvl7pPr>
      <a:lvl8pPr indent="1600200" algn="ctr" defTabSz="584200">
        <a:defRPr b="1">
          <a:solidFill>
            <a:schemeClr val="tx1"/>
          </a:solidFill>
          <a:latin typeface="+mn-lt"/>
          <a:ea typeface="+mn-ea"/>
          <a:cs typeface="+mn-cs"/>
          <a:sym typeface="Didot"/>
        </a:defRPr>
      </a:lvl8pPr>
      <a:lvl9pPr indent="1828800" algn="ctr" defTabSz="584200">
        <a:defRPr b="1">
          <a:solidFill>
            <a:schemeClr val="tx1"/>
          </a:solidFill>
          <a:latin typeface="+mn-lt"/>
          <a:ea typeface="+mn-ea"/>
          <a:cs typeface="+mn-cs"/>
          <a:sym typeface="Dido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34"/>
          <p:cNvGrpSpPr>
            <a:grpSpLocks/>
          </p:cNvGrpSpPr>
          <p:nvPr/>
        </p:nvGrpSpPr>
        <p:grpSpPr bwMode="auto">
          <a:xfrm>
            <a:off x="2857500" y="698500"/>
            <a:ext cx="7302500" cy="5397500"/>
            <a:chOff x="0" y="0"/>
            <a:chExt cx="7302500" cy="5397500"/>
          </a:xfrm>
        </p:grpSpPr>
        <p:pic>
          <p:nvPicPr>
            <p:cNvPr id="4100" name="christmas-desktop-backgrounds-lehxgl82-filtered.jpeg"/>
            <p:cNvPicPr>
              <a:picLocks noChangeAspect="1" noChangeArrowheads="1"/>
            </p:cNvPicPr>
            <p:nvPr/>
          </p:nvPicPr>
          <p:blipFill>
            <a:blip r:embed="rId3">
              <a:extLst>
                <a:ext uri="{28A0092B-C50C-407E-A947-70E740481C1C}">
                  <a14:useLocalDpi xmlns:a14="http://schemas.microsoft.com/office/drawing/2010/main" val="0"/>
                </a:ext>
              </a:extLst>
            </a:blip>
            <a:srcRect l="7719" r="7719"/>
            <a:stretch>
              <a:fillRect/>
            </a:stretch>
          </p:blipFill>
          <p:spPr bwMode="auto">
            <a:xfrm>
              <a:off x="0" y="0"/>
              <a:ext cx="73025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3025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9" name="Shape 35"/>
          <p:cNvSpPr>
            <a:spLocks noGrp="1"/>
          </p:cNvSpPr>
          <p:nvPr>
            <p:ph type="body" idx="1"/>
          </p:nvPr>
        </p:nvSpPr>
        <p:spPr>
          <a:xfrm>
            <a:off x="1104900" y="6681788"/>
            <a:ext cx="10795000" cy="2347912"/>
          </a:xfrm>
        </p:spPr>
        <p:txBody>
          <a:bodyPr/>
          <a:lstStyle/>
          <a:p>
            <a:pPr eaLnBrk="1" hangingPunct="1">
              <a:spcBef>
                <a:spcPct val="0"/>
              </a:spcBef>
            </a:pPr>
            <a:r>
              <a:rPr lang="pt-BR" altLang="pt-BR" sz="5400" b="1" dirty="0" smtClean="0"/>
              <a:t>Histórias Sobre O Natal</a:t>
            </a:r>
          </a:p>
          <a:p>
            <a:pPr eaLnBrk="1" hangingPunct="1">
              <a:spcBef>
                <a:spcPct val="0"/>
              </a:spcBef>
            </a:pPr>
            <a:r>
              <a:rPr lang="pt-BR" altLang="pt-BR" sz="2800" b="1" dirty="0" smtClean="0"/>
              <a:t>Pastoral Estudantil UCB</a:t>
            </a:r>
          </a:p>
          <a:p>
            <a:pPr eaLnBrk="1" hangingPunct="1">
              <a:spcBef>
                <a:spcPct val="0"/>
              </a:spcBef>
            </a:pPr>
            <a:r>
              <a:rPr lang="pt-BR" altLang="pt-BR" sz="2800" b="1" dirty="0" smtClean="0"/>
              <a:t>Pr. Joelson Moura</a:t>
            </a:r>
            <a:endParaRPr lang="pt-BR" altLang="pt-BR" sz="2800" b="1" dirty="0" smtClean="0"/>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000625"/>
            <a:ext cx="44831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650875"/>
            <a:ext cx="44831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0" y="657225"/>
            <a:ext cx="7010400" cy="844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Shape 82"/>
          <p:cNvSpPr>
            <a:spLocks noChangeArrowheads="1"/>
          </p:cNvSpPr>
          <p:nvPr/>
        </p:nvSpPr>
        <p:spPr bwMode="auto">
          <a:xfrm>
            <a:off x="8613775" y="8361363"/>
            <a:ext cx="39147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spAutoFit/>
          </a:bodyPr>
          <a:lstStyle>
            <a:lvl1pPr algn="ctr">
              <a:defRPr sz="4000">
                <a:solidFill>
                  <a:srgbClr val="625B48"/>
                </a:solidFill>
                <a:latin typeface="Didot"/>
                <a:ea typeface="Didot"/>
                <a:cs typeface="Didot"/>
                <a:sym typeface="Didot"/>
              </a:defRPr>
            </a:lvl1pPr>
            <a:lvl2pPr marL="742950" indent="-285750" algn="ctr">
              <a:defRPr sz="4000">
                <a:solidFill>
                  <a:srgbClr val="625B48"/>
                </a:solidFill>
                <a:latin typeface="Didot"/>
                <a:ea typeface="Didot"/>
                <a:cs typeface="Didot"/>
                <a:sym typeface="Didot"/>
              </a:defRPr>
            </a:lvl2pPr>
            <a:lvl3pPr marL="1143000" indent="-228600" algn="ctr">
              <a:defRPr sz="4000">
                <a:solidFill>
                  <a:srgbClr val="625B48"/>
                </a:solidFill>
                <a:latin typeface="Didot"/>
                <a:ea typeface="Didot"/>
                <a:cs typeface="Didot"/>
                <a:sym typeface="Didot"/>
              </a:defRPr>
            </a:lvl3pPr>
            <a:lvl4pPr marL="1600200" indent="-228600" algn="ctr">
              <a:defRPr sz="4000">
                <a:solidFill>
                  <a:srgbClr val="625B48"/>
                </a:solidFill>
                <a:latin typeface="Didot"/>
                <a:ea typeface="Didot"/>
                <a:cs typeface="Didot"/>
                <a:sym typeface="Didot"/>
              </a:defRPr>
            </a:lvl4pPr>
            <a:lvl5pPr marL="2057400" indent="-228600" algn="ctr">
              <a:defRPr sz="4000">
                <a:solidFill>
                  <a:srgbClr val="625B48"/>
                </a:solidFill>
                <a:latin typeface="Didot"/>
                <a:ea typeface="Didot"/>
                <a:cs typeface="Didot"/>
                <a:sym typeface="Didot"/>
              </a:defRPr>
            </a:lvl5pPr>
            <a:lvl6pPr marL="2514600" indent="-228600" algn="ctr" defTabSz="584200" eaLnBrk="0" fontAlgn="base" hangingPunct="0">
              <a:spcBef>
                <a:spcPct val="0"/>
              </a:spcBef>
              <a:spcAft>
                <a:spcPct val="0"/>
              </a:spcAft>
              <a:defRPr sz="4000">
                <a:solidFill>
                  <a:srgbClr val="625B48"/>
                </a:solidFill>
                <a:latin typeface="Didot"/>
                <a:ea typeface="Didot"/>
                <a:cs typeface="Didot"/>
                <a:sym typeface="Didot"/>
              </a:defRPr>
            </a:lvl6pPr>
            <a:lvl7pPr marL="2971800" indent="-228600" algn="ctr" defTabSz="584200" eaLnBrk="0" fontAlgn="base" hangingPunct="0">
              <a:spcBef>
                <a:spcPct val="0"/>
              </a:spcBef>
              <a:spcAft>
                <a:spcPct val="0"/>
              </a:spcAft>
              <a:defRPr sz="4000">
                <a:solidFill>
                  <a:srgbClr val="625B48"/>
                </a:solidFill>
                <a:latin typeface="Didot"/>
                <a:ea typeface="Didot"/>
                <a:cs typeface="Didot"/>
                <a:sym typeface="Didot"/>
              </a:defRPr>
            </a:lvl7pPr>
            <a:lvl8pPr marL="3429000" indent="-228600" algn="ctr" defTabSz="584200" eaLnBrk="0" fontAlgn="base" hangingPunct="0">
              <a:spcBef>
                <a:spcPct val="0"/>
              </a:spcBef>
              <a:spcAft>
                <a:spcPct val="0"/>
              </a:spcAft>
              <a:defRPr sz="4000">
                <a:solidFill>
                  <a:srgbClr val="625B48"/>
                </a:solidFill>
                <a:latin typeface="Didot"/>
                <a:ea typeface="Didot"/>
                <a:cs typeface="Didot"/>
                <a:sym typeface="Didot"/>
              </a:defRPr>
            </a:lvl8pPr>
            <a:lvl9pPr marL="3886200" indent="-228600" algn="ctr" defTabSz="584200" eaLnBrk="0" fontAlgn="base" hangingPunct="0">
              <a:spcBef>
                <a:spcPct val="0"/>
              </a:spcBef>
              <a:spcAft>
                <a:spcPct val="0"/>
              </a:spcAft>
              <a:defRPr sz="4000">
                <a:solidFill>
                  <a:srgbClr val="625B48"/>
                </a:solidFill>
                <a:latin typeface="Didot"/>
                <a:ea typeface="Didot"/>
                <a:cs typeface="Didot"/>
                <a:sym typeface="Didot"/>
              </a:defRPr>
            </a:lvl9pPr>
          </a:lstStyle>
          <a:p>
            <a:pPr eaLnBrk="1" hangingPunct="1"/>
            <a:r>
              <a:rPr lang="pt-BR" altLang="pt-BR" sz="5000">
                <a:solidFill>
                  <a:srgbClr val="FFF1C2"/>
                </a:solidFill>
                <a:latin typeface="Zapfino"/>
                <a:ea typeface="Zapfino"/>
                <a:cs typeface="Zapfino"/>
                <a:sym typeface="Zapfino"/>
              </a:rPr>
              <a:t>New York</a:t>
            </a:r>
          </a:p>
        </p:txBody>
      </p:sp>
    </p:spTree>
  </p:cSld>
  <p:clrMapOvr>
    <a:masterClrMapping/>
  </p:clrMapOvr>
  <p:transition spd="slow" advClick="0" advTm="0">
    <p:fad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500"/>
                                  </p:stCondLst>
                                  <p:iterate>
                                    <p:tmAbs val="0"/>
                                  </p:iterate>
                                  <p:childTnLst>
                                    <p:set>
                                      <p:cBhvr>
                                        <p:cTn id="6" fill="hold"/>
                                        <p:tgtEl>
                                          <p:spTgt spid="82"/>
                                        </p:tgtEl>
                                        <p:attrNameLst>
                                          <p:attrName>style.visibility</p:attrName>
                                        </p:attrNameLst>
                                      </p:cBhvr>
                                      <p:to>
                                        <p:strVal val="visible"/>
                                      </p:to>
                                    </p:set>
                                    <p:anim calcmode="lin" valueType="num">
                                      <p:cBhvr>
                                        <p:cTn id="7" dur="2500" fill="hold"/>
                                        <p:tgtEl>
                                          <p:spTgt spid="82"/>
                                        </p:tgtEl>
                                        <p:attrNameLst>
                                          <p:attrName>ppt_w</p:attrName>
                                        </p:attrNameLst>
                                      </p:cBhvr>
                                      <p:tavLst>
                                        <p:tav tm="0">
                                          <p:val>
                                            <p:fltVal val="0"/>
                                          </p:val>
                                        </p:tav>
                                        <p:tav tm="100000">
                                          <p:val>
                                            <p:strVal val="#ppt_w"/>
                                          </p:val>
                                        </p:tav>
                                      </p:tavLst>
                                    </p:anim>
                                    <p:anim calcmode="lin" valueType="num">
                                      <p:cBhvr>
                                        <p:cTn id="8" dur="2500" fill="hold"/>
                                        <p:tgtEl>
                                          <p:spTgt spid="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0338" y="4600575"/>
            <a:ext cx="347662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931863"/>
            <a:ext cx="8621713" cy="788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8438" y="1028700"/>
            <a:ext cx="3400425"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238" y="654050"/>
            <a:ext cx="7010400" cy="844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991100"/>
            <a:ext cx="44831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41350"/>
            <a:ext cx="44831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Shape 95"/>
          <p:cNvSpPr>
            <a:spLocks noChangeArrowheads="1"/>
          </p:cNvSpPr>
          <p:nvPr/>
        </p:nvSpPr>
        <p:spPr bwMode="auto">
          <a:xfrm>
            <a:off x="10169525" y="8377238"/>
            <a:ext cx="212248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spAutoFit/>
          </a:bodyPr>
          <a:lstStyle>
            <a:lvl1pPr algn="ctr">
              <a:defRPr sz="4000">
                <a:solidFill>
                  <a:srgbClr val="625B48"/>
                </a:solidFill>
                <a:latin typeface="Didot"/>
                <a:ea typeface="Didot"/>
                <a:cs typeface="Didot"/>
                <a:sym typeface="Didot"/>
              </a:defRPr>
            </a:lvl1pPr>
            <a:lvl2pPr marL="742950" indent="-285750" algn="ctr">
              <a:defRPr sz="4000">
                <a:solidFill>
                  <a:srgbClr val="625B48"/>
                </a:solidFill>
                <a:latin typeface="Didot"/>
                <a:ea typeface="Didot"/>
                <a:cs typeface="Didot"/>
                <a:sym typeface="Didot"/>
              </a:defRPr>
            </a:lvl2pPr>
            <a:lvl3pPr marL="1143000" indent="-228600" algn="ctr">
              <a:defRPr sz="4000">
                <a:solidFill>
                  <a:srgbClr val="625B48"/>
                </a:solidFill>
                <a:latin typeface="Didot"/>
                <a:ea typeface="Didot"/>
                <a:cs typeface="Didot"/>
                <a:sym typeface="Didot"/>
              </a:defRPr>
            </a:lvl3pPr>
            <a:lvl4pPr marL="1600200" indent="-228600" algn="ctr">
              <a:defRPr sz="4000">
                <a:solidFill>
                  <a:srgbClr val="625B48"/>
                </a:solidFill>
                <a:latin typeface="Didot"/>
                <a:ea typeface="Didot"/>
                <a:cs typeface="Didot"/>
                <a:sym typeface="Didot"/>
              </a:defRPr>
            </a:lvl4pPr>
            <a:lvl5pPr marL="2057400" indent="-228600" algn="ctr">
              <a:defRPr sz="4000">
                <a:solidFill>
                  <a:srgbClr val="625B48"/>
                </a:solidFill>
                <a:latin typeface="Didot"/>
                <a:ea typeface="Didot"/>
                <a:cs typeface="Didot"/>
                <a:sym typeface="Didot"/>
              </a:defRPr>
            </a:lvl5pPr>
            <a:lvl6pPr marL="2514600" indent="-228600" algn="ctr" defTabSz="584200" eaLnBrk="0" fontAlgn="base" hangingPunct="0">
              <a:spcBef>
                <a:spcPct val="0"/>
              </a:spcBef>
              <a:spcAft>
                <a:spcPct val="0"/>
              </a:spcAft>
              <a:defRPr sz="4000">
                <a:solidFill>
                  <a:srgbClr val="625B48"/>
                </a:solidFill>
                <a:latin typeface="Didot"/>
                <a:ea typeface="Didot"/>
                <a:cs typeface="Didot"/>
                <a:sym typeface="Didot"/>
              </a:defRPr>
            </a:lvl6pPr>
            <a:lvl7pPr marL="2971800" indent="-228600" algn="ctr" defTabSz="584200" eaLnBrk="0" fontAlgn="base" hangingPunct="0">
              <a:spcBef>
                <a:spcPct val="0"/>
              </a:spcBef>
              <a:spcAft>
                <a:spcPct val="0"/>
              </a:spcAft>
              <a:defRPr sz="4000">
                <a:solidFill>
                  <a:srgbClr val="625B48"/>
                </a:solidFill>
                <a:latin typeface="Didot"/>
                <a:ea typeface="Didot"/>
                <a:cs typeface="Didot"/>
                <a:sym typeface="Didot"/>
              </a:defRPr>
            </a:lvl7pPr>
            <a:lvl8pPr marL="3429000" indent="-228600" algn="ctr" defTabSz="584200" eaLnBrk="0" fontAlgn="base" hangingPunct="0">
              <a:spcBef>
                <a:spcPct val="0"/>
              </a:spcBef>
              <a:spcAft>
                <a:spcPct val="0"/>
              </a:spcAft>
              <a:defRPr sz="4000">
                <a:solidFill>
                  <a:srgbClr val="625B48"/>
                </a:solidFill>
                <a:latin typeface="Didot"/>
                <a:ea typeface="Didot"/>
                <a:cs typeface="Didot"/>
                <a:sym typeface="Didot"/>
              </a:defRPr>
            </a:lvl8pPr>
            <a:lvl9pPr marL="3886200" indent="-228600" algn="ctr" defTabSz="584200" eaLnBrk="0" fontAlgn="base" hangingPunct="0">
              <a:spcBef>
                <a:spcPct val="0"/>
              </a:spcBef>
              <a:spcAft>
                <a:spcPct val="0"/>
              </a:spcAft>
              <a:defRPr sz="4000">
                <a:solidFill>
                  <a:srgbClr val="625B48"/>
                </a:solidFill>
                <a:latin typeface="Didot"/>
                <a:ea typeface="Didot"/>
                <a:cs typeface="Didot"/>
                <a:sym typeface="Didot"/>
              </a:defRPr>
            </a:lvl9pPr>
          </a:lstStyle>
          <a:p>
            <a:pPr eaLnBrk="1" hangingPunct="1"/>
            <a:r>
              <a:rPr lang="pt-BR" altLang="pt-BR" sz="5000">
                <a:solidFill>
                  <a:srgbClr val="FFF1C2"/>
                </a:solidFill>
                <a:latin typeface="Zapfino"/>
                <a:ea typeface="Zapfino"/>
                <a:cs typeface="Zapfino"/>
                <a:sym typeface="Zapfino"/>
              </a:rPr>
              <a:t>Paris</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500"/>
                                  </p:stCondLst>
                                  <p:iterate>
                                    <p:tmAbs val="0"/>
                                  </p:iterate>
                                  <p:childTnLst>
                                    <p:set>
                                      <p:cBhvr>
                                        <p:cTn id="6" fill="hold"/>
                                        <p:tgtEl>
                                          <p:spTgt spid="95"/>
                                        </p:tgtEl>
                                        <p:attrNameLst>
                                          <p:attrName>style.visibility</p:attrName>
                                        </p:attrNameLst>
                                      </p:cBhvr>
                                      <p:to>
                                        <p:strVal val="visible"/>
                                      </p:to>
                                    </p:set>
                                    <p:anim calcmode="lin" valueType="num">
                                      <p:cBhvr>
                                        <p:cTn id="7" dur="2500" fill="hold"/>
                                        <p:tgtEl>
                                          <p:spTgt spid="95"/>
                                        </p:tgtEl>
                                        <p:attrNameLst>
                                          <p:attrName>ppt_w</p:attrName>
                                        </p:attrNameLst>
                                      </p:cBhvr>
                                      <p:tavLst>
                                        <p:tav tm="0">
                                          <p:val>
                                            <p:fltVal val="0"/>
                                          </p:val>
                                        </p:tav>
                                        <p:tav tm="100000">
                                          <p:val>
                                            <p:strVal val="#ppt_w"/>
                                          </p:val>
                                        </p:tav>
                                      </p:tavLst>
                                    </p:anim>
                                    <p:anim calcmode="lin" valueType="num">
                                      <p:cBhvr>
                                        <p:cTn id="8" dur="2500" fill="hold"/>
                                        <p:tgtEl>
                                          <p:spTgt spid="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650875"/>
            <a:ext cx="9204325" cy="845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000625"/>
            <a:ext cx="44831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650875"/>
            <a:ext cx="44831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0" y="657225"/>
            <a:ext cx="7010400" cy="844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188" y="1001713"/>
            <a:ext cx="8469312" cy="775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63" y="992188"/>
            <a:ext cx="35242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563" y="4476750"/>
            <a:ext cx="352425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Shape 112"/>
          <p:cNvSpPr>
            <a:spLocks noChangeArrowheads="1"/>
          </p:cNvSpPr>
          <p:nvPr/>
        </p:nvSpPr>
        <p:spPr bwMode="auto">
          <a:xfrm>
            <a:off x="7783513" y="7975600"/>
            <a:ext cx="51085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spAutoFit/>
          </a:bodyPr>
          <a:lstStyle>
            <a:lvl1pPr algn="ctr">
              <a:defRPr sz="4000">
                <a:solidFill>
                  <a:srgbClr val="625B48"/>
                </a:solidFill>
                <a:latin typeface="Didot"/>
                <a:ea typeface="Didot"/>
                <a:cs typeface="Didot"/>
                <a:sym typeface="Didot"/>
              </a:defRPr>
            </a:lvl1pPr>
            <a:lvl2pPr marL="742950" indent="-285750" algn="ctr">
              <a:defRPr sz="4000">
                <a:solidFill>
                  <a:srgbClr val="625B48"/>
                </a:solidFill>
                <a:latin typeface="Didot"/>
                <a:ea typeface="Didot"/>
                <a:cs typeface="Didot"/>
                <a:sym typeface="Didot"/>
              </a:defRPr>
            </a:lvl2pPr>
            <a:lvl3pPr marL="1143000" indent="-228600" algn="ctr">
              <a:defRPr sz="4000">
                <a:solidFill>
                  <a:srgbClr val="625B48"/>
                </a:solidFill>
                <a:latin typeface="Didot"/>
                <a:ea typeface="Didot"/>
                <a:cs typeface="Didot"/>
                <a:sym typeface="Didot"/>
              </a:defRPr>
            </a:lvl3pPr>
            <a:lvl4pPr marL="1600200" indent="-228600" algn="ctr">
              <a:defRPr sz="4000">
                <a:solidFill>
                  <a:srgbClr val="625B48"/>
                </a:solidFill>
                <a:latin typeface="Didot"/>
                <a:ea typeface="Didot"/>
                <a:cs typeface="Didot"/>
                <a:sym typeface="Didot"/>
              </a:defRPr>
            </a:lvl4pPr>
            <a:lvl5pPr marL="2057400" indent="-228600" algn="ctr">
              <a:defRPr sz="4000">
                <a:solidFill>
                  <a:srgbClr val="625B48"/>
                </a:solidFill>
                <a:latin typeface="Didot"/>
                <a:ea typeface="Didot"/>
                <a:cs typeface="Didot"/>
                <a:sym typeface="Didot"/>
              </a:defRPr>
            </a:lvl5pPr>
            <a:lvl6pPr marL="2514600" indent="-228600" algn="ctr" defTabSz="584200" eaLnBrk="0" fontAlgn="base" hangingPunct="0">
              <a:spcBef>
                <a:spcPct val="0"/>
              </a:spcBef>
              <a:spcAft>
                <a:spcPct val="0"/>
              </a:spcAft>
              <a:defRPr sz="4000">
                <a:solidFill>
                  <a:srgbClr val="625B48"/>
                </a:solidFill>
                <a:latin typeface="Didot"/>
                <a:ea typeface="Didot"/>
                <a:cs typeface="Didot"/>
                <a:sym typeface="Didot"/>
              </a:defRPr>
            </a:lvl6pPr>
            <a:lvl7pPr marL="2971800" indent="-228600" algn="ctr" defTabSz="584200" eaLnBrk="0" fontAlgn="base" hangingPunct="0">
              <a:spcBef>
                <a:spcPct val="0"/>
              </a:spcBef>
              <a:spcAft>
                <a:spcPct val="0"/>
              </a:spcAft>
              <a:defRPr sz="4000">
                <a:solidFill>
                  <a:srgbClr val="625B48"/>
                </a:solidFill>
                <a:latin typeface="Didot"/>
                <a:ea typeface="Didot"/>
                <a:cs typeface="Didot"/>
                <a:sym typeface="Didot"/>
              </a:defRPr>
            </a:lvl7pPr>
            <a:lvl8pPr marL="3429000" indent="-228600" algn="ctr" defTabSz="584200" eaLnBrk="0" fontAlgn="base" hangingPunct="0">
              <a:spcBef>
                <a:spcPct val="0"/>
              </a:spcBef>
              <a:spcAft>
                <a:spcPct val="0"/>
              </a:spcAft>
              <a:defRPr sz="4000">
                <a:solidFill>
                  <a:srgbClr val="625B48"/>
                </a:solidFill>
                <a:latin typeface="Didot"/>
                <a:ea typeface="Didot"/>
                <a:cs typeface="Didot"/>
                <a:sym typeface="Didot"/>
              </a:defRPr>
            </a:lvl8pPr>
            <a:lvl9pPr marL="3886200" indent="-228600" algn="ctr" defTabSz="584200" eaLnBrk="0" fontAlgn="base" hangingPunct="0">
              <a:spcBef>
                <a:spcPct val="0"/>
              </a:spcBef>
              <a:spcAft>
                <a:spcPct val="0"/>
              </a:spcAft>
              <a:defRPr sz="4000">
                <a:solidFill>
                  <a:srgbClr val="625B48"/>
                </a:solidFill>
                <a:latin typeface="Didot"/>
                <a:ea typeface="Didot"/>
                <a:cs typeface="Didot"/>
                <a:sym typeface="Didot"/>
              </a:defRPr>
            </a:lvl9pPr>
          </a:lstStyle>
          <a:p>
            <a:pPr eaLnBrk="1" hangingPunct="1"/>
            <a:r>
              <a:rPr lang="pt-BR" altLang="pt-BR" sz="5000">
                <a:solidFill>
                  <a:srgbClr val="FFF1C2"/>
                </a:solidFill>
                <a:latin typeface="Zapfino"/>
                <a:ea typeface="Zapfino"/>
                <a:cs typeface="Zapfino"/>
                <a:sym typeface="Zapfino"/>
              </a:rPr>
              <a:t>South Africa</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500"/>
                                  </p:stCondLst>
                                  <p:iterate>
                                    <p:tmAbs val="0"/>
                                  </p:iterate>
                                  <p:childTnLst>
                                    <p:set>
                                      <p:cBhvr>
                                        <p:cTn id="6" fill="hold"/>
                                        <p:tgtEl>
                                          <p:spTgt spid="112"/>
                                        </p:tgtEl>
                                        <p:attrNameLst>
                                          <p:attrName>style.visibility</p:attrName>
                                        </p:attrNameLst>
                                      </p:cBhvr>
                                      <p:to>
                                        <p:strVal val="visible"/>
                                      </p:to>
                                    </p:set>
                                    <p:anim calcmode="lin" valueType="num">
                                      <p:cBhvr>
                                        <p:cTn id="7" dur="2500" fill="hold"/>
                                        <p:tgtEl>
                                          <p:spTgt spid="112"/>
                                        </p:tgtEl>
                                        <p:attrNameLst>
                                          <p:attrName>ppt_w</p:attrName>
                                        </p:attrNameLst>
                                      </p:cBhvr>
                                      <p:tavLst>
                                        <p:tav tm="0">
                                          <p:val>
                                            <p:fltVal val="0"/>
                                          </p:val>
                                        </p:tav>
                                        <p:tav tm="100000">
                                          <p:val>
                                            <p:strVal val="#ppt_w"/>
                                          </p:val>
                                        </p:tav>
                                      </p:tavLst>
                                    </p:anim>
                                    <p:anim calcmode="lin" valueType="num">
                                      <p:cBhvr>
                                        <p:cTn id="8" dur="2500" fill="hold"/>
                                        <p:tgtEl>
                                          <p:spTgt spid="1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Tokyo-night-life-Christmas-filtered.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117" name="Shape 117"/>
          <p:cNvSpPr>
            <a:spLocks noChangeArrowheads="1"/>
          </p:cNvSpPr>
          <p:nvPr/>
        </p:nvSpPr>
        <p:spPr bwMode="auto">
          <a:xfrm>
            <a:off x="9217025" y="7962900"/>
            <a:ext cx="22415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spAutoFit/>
          </a:bodyPr>
          <a:lstStyle>
            <a:lvl1pPr algn="ctr">
              <a:defRPr sz="4000">
                <a:solidFill>
                  <a:srgbClr val="625B48"/>
                </a:solidFill>
                <a:latin typeface="Didot"/>
                <a:ea typeface="Didot"/>
                <a:cs typeface="Didot"/>
                <a:sym typeface="Didot"/>
              </a:defRPr>
            </a:lvl1pPr>
            <a:lvl2pPr marL="742950" indent="-285750" algn="ctr">
              <a:defRPr sz="4000">
                <a:solidFill>
                  <a:srgbClr val="625B48"/>
                </a:solidFill>
                <a:latin typeface="Didot"/>
                <a:ea typeface="Didot"/>
                <a:cs typeface="Didot"/>
                <a:sym typeface="Didot"/>
              </a:defRPr>
            </a:lvl2pPr>
            <a:lvl3pPr marL="1143000" indent="-228600" algn="ctr">
              <a:defRPr sz="4000">
                <a:solidFill>
                  <a:srgbClr val="625B48"/>
                </a:solidFill>
                <a:latin typeface="Didot"/>
                <a:ea typeface="Didot"/>
                <a:cs typeface="Didot"/>
                <a:sym typeface="Didot"/>
              </a:defRPr>
            </a:lvl3pPr>
            <a:lvl4pPr marL="1600200" indent="-228600" algn="ctr">
              <a:defRPr sz="4000">
                <a:solidFill>
                  <a:srgbClr val="625B48"/>
                </a:solidFill>
                <a:latin typeface="Didot"/>
                <a:ea typeface="Didot"/>
                <a:cs typeface="Didot"/>
                <a:sym typeface="Didot"/>
              </a:defRPr>
            </a:lvl4pPr>
            <a:lvl5pPr marL="2057400" indent="-228600" algn="ctr">
              <a:defRPr sz="4000">
                <a:solidFill>
                  <a:srgbClr val="625B48"/>
                </a:solidFill>
                <a:latin typeface="Didot"/>
                <a:ea typeface="Didot"/>
                <a:cs typeface="Didot"/>
                <a:sym typeface="Didot"/>
              </a:defRPr>
            </a:lvl5pPr>
            <a:lvl6pPr marL="2514600" indent="-228600" algn="ctr" defTabSz="584200" eaLnBrk="0" fontAlgn="base" hangingPunct="0">
              <a:spcBef>
                <a:spcPct val="0"/>
              </a:spcBef>
              <a:spcAft>
                <a:spcPct val="0"/>
              </a:spcAft>
              <a:defRPr sz="4000">
                <a:solidFill>
                  <a:srgbClr val="625B48"/>
                </a:solidFill>
                <a:latin typeface="Didot"/>
                <a:ea typeface="Didot"/>
                <a:cs typeface="Didot"/>
                <a:sym typeface="Didot"/>
              </a:defRPr>
            </a:lvl6pPr>
            <a:lvl7pPr marL="2971800" indent="-228600" algn="ctr" defTabSz="584200" eaLnBrk="0" fontAlgn="base" hangingPunct="0">
              <a:spcBef>
                <a:spcPct val="0"/>
              </a:spcBef>
              <a:spcAft>
                <a:spcPct val="0"/>
              </a:spcAft>
              <a:defRPr sz="4000">
                <a:solidFill>
                  <a:srgbClr val="625B48"/>
                </a:solidFill>
                <a:latin typeface="Didot"/>
                <a:ea typeface="Didot"/>
                <a:cs typeface="Didot"/>
                <a:sym typeface="Didot"/>
              </a:defRPr>
            </a:lvl7pPr>
            <a:lvl8pPr marL="3429000" indent="-228600" algn="ctr" defTabSz="584200" eaLnBrk="0" fontAlgn="base" hangingPunct="0">
              <a:spcBef>
                <a:spcPct val="0"/>
              </a:spcBef>
              <a:spcAft>
                <a:spcPct val="0"/>
              </a:spcAft>
              <a:defRPr sz="4000">
                <a:solidFill>
                  <a:srgbClr val="625B48"/>
                </a:solidFill>
                <a:latin typeface="Didot"/>
                <a:ea typeface="Didot"/>
                <a:cs typeface="Didot"/>
                <a:sym typeface="Didot"/>
              </a:defRPr>
            </a:lvl8pPr>
            <a:lvl9pPr marL="3886200" indent="-228600" algn="ctr" defTabSz="584200" eaLnBrk="0" fontAlgn="base" hangingPunct="0">
              <a:spcBef>
                <a:spcPct val="0"/>
              </a:spcBef>
              <a:spcAft>
                <a:spcPct val="0"/>
              </a:spcAft>
              <a:defRPr sz="4000">
                <a:solidFill>
                  <a:srgbClr val="625B48"/>
                </a:solidFill>
                <a:latin typeface="Didot"/>
                <a:ea typeface="Didot"/>
                <a:cs typeface="Didot"/>
                <a:sym typeface="Didot"/>
              </a:defRPr>
            </a:lvl9pPr>
          </a:lstStyle>
          <a:p>
            <a:pPr eaLnBrk="1" hangingPunct="1"/>
            <a:r>
              <a:rPr lang="pt-BR" altLang="pt-BR" sz="5000">
                <a:solidFill>
                  <a:srgbClr val="FFF1C2"/>
                </a:solidFill>
                <a:latin typeface="Zapfino"/>
                <a:ea typeface="Zapfino"/>
                <a:cs typeface="Zapfino"/>
                <a:sym typeface="Zapfino"/>
              </a:rPr>
              <a:t>Tokio</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100"/>
                                  </p:stCondLst>
                                  <p:iterate>
                                    <p:tmAbs val="0"/>
                                  </p:iterate>
                                  <p:childTnLst>
                                    <p:set>
                                      <p:cBhvr>
                                        <p:cTn id="6" fill="hold"/>
                                        <p:tgtEl>
                                          <p:spTgt spid="117"/>
                                        </p:tgtEl>
                                        <p:attrNameLst>
                                          <p:attrName>style.visibility</p:attrName>
                                        </p:attrNameLst>
                                      </p:cBhvr>
                                      <p:to>
                                        <p:strVal val="visible"/>
                                      </p:to>
                                    </p:set>
                                    <p:anim calcmode="lin" valueType="num">
                                      <p:cBhvr>
                                        <p:cTn id="7" dur="2500" fill="hold"/>
                                        <p:tgtEl>
                                          <p:spTgt spid="117"/>
                                        </p:tgtEl>
                                        <p:attrNameLst>
                                          <p:attrName>ppt_w</p:attrName>
                                        </p:attrNameLst>
                                      </p:cBhvr>
                                      <p:tavLst>
                                        <p:tav tm="0">
                                          <p:val>
                                            <p:fltVal val="0"/>
                                          </p:val>
                                        </p:tav>
                                        <p:tav tm="100000">
                                          <p:val>
                                            <p:strVal val="#ppt_w"/>
                                          </p:val>
                                        </p:tav>
                                      </p:tavLst>
                                    </p:anim>
                                    <p:anim calcmode="lin" valueType="num">
                                      <p:cBhvr>
                                        <p:cTn id="8" dur="2500" fill="hold"/>
                                        <p:tgtEl>
                                          <p:spTgt spid="1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atholicJordan.jpg"/>
          <p:cNvPicPr>
            <a:picLocks noChangeAspect="1" noChangeArrowheads="1"/>
          </p:cNvPicPr>
          <p:nvPr/>
        </p:nvPicPr>
        <p:blipFill>
          <a:blip r:embed="rId3">
            <a:extLst>
              <a:ext uri="{28A0092B-C50C-407E-A947-70E740481C1C}">
                <a14:useLocalDpi xmlns:a14="http://schemas.microsoft.com/office/drawing/2010/main" val="0"/>
              </a:ext>
            </a:extLst>
          </a:blip>
          <a:srcRect l="5188" r="5188"/>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122" name="Shape 122"/>
          <p:cNvSpPr>
            <a:spLocks noChangeArrowheads="1"/>
          </p:cNvSpPr>
          <p:nvPr/>
        </p:nvSpPr>
        <p:spPr bwMode="auto">
          <a:xfrm>
            <a:off x="10247313" y="7670800"/>
            <a:ext cx="23907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spAutoFit/>
          </a:bodyPr>
          <a:lstStyle>
            <a:lvl1pPr algn="ctr">
              <a:defRPr sz="4000">
                <a:solidFill>
                  <a:srgbClr val="625B48"/>
                </a:solidFill>
                <a:latin typeface="Didot"/>
                <a:ea typeface="Didot"/>
                <a:cs typeface="Didot"/>
                <a:sym typeface="Didot"/>
              </a:defRPr>
            </a:lvl1pPr>
            <a:lvl2pPr marL="742950" indent="-285750" algn="ctr">
              <a:defRPr sz="4000">
                <a:solidFill>
                  <a:srgbClr val="625B48"/>
                </a:solidFill>
                <a:latin typeface="Didot"/>
                <a:ea typeface="Didot"/>
                <a:cs typeface="Didot"/>
                <a:sym typeface="Didot"/>
              </a:defRPr>
            </a:lvl2pPr>
            <a:lvl3pPr marL="1143000" indent="-228600" algn="ctr">
              <a:defRPr sz="4000">
                <a:solidFill>
                  <a:srgbClr val="625B48"/>
                </a:solidFill>
                <a:latin typeface="Didot"/>
                <a:ea typeface="Didot"/>
                <a:cs typeface="Didot"/>
                <a:sym typeface="Didot"/>
              </a:defRPr>
            </a:lvl3pPr>
            <a:lvl4pPr marL="1600200" indent="-228600" algn="ctr">
              <a:defRPr sz="4000">
                <a:solidFill>
                  <a:srgbClr val="625B48"/>
                </a:solidFill>
                <a:latin typeface="Didot"/>
                <a:ea typeface="Didot"/>
                <a:cs typeface="Didot"/>
                <a:sym typeface="Didot"/>
              </a:defRPr>
            </a:lvl4pPr>
            <a:lvl5pPr marL="2057400" indent="-228600" algn="ctr">
              <a:defRPr sz="4000">
                <a:solidFill>
                  <a:srgbClr val="625B48"/>
                </a:solidFill>
                <a:latin typeface="Didot"/>
                <a:ea typeface="Didot"/>
                <a:cs typeface="Didot"/>
                <a:sym typeface="Didot"/>
              </a:defRPr>
            </a:lvl5pPr>
            <a:lvl6pPr marL="2514600" indent="-228600" algn="ctr" defTabSz="584200" eaLnBrk="0" fontAlgn="base" hangingPunct="0">
              <a:spcBef>
                <a:spcPct val="0"/>
              </a:spcBef>
              <a:spcAft>
                <a:spcPct val="0"/>
              </a:spcAft>
              <a:defRPr sz="4000">
                <a:solidFill>
                  <a:srgbClr val="625B48"/>
                </a:solidFill>
                <a:latin typeface="Didot"/>
                <a:ea typeface="Didot"/>
                <a:cs typeface="Didot"/>
                <a:sym typeface="Didot"/>
              </a:defRPr>
            </a:lvl6pPr>
            <a:lvl7pPr marL="2971800" indent="-228600" algn="ctr" defTabSz="584200" eaLnBrk="0" fontAlgn="base" hangingPunct="0">
              <a:spcBef>
                <a:spcPct val="0"/>
              </a:spcBef>
              <a:spcAft>
                <a:spcPct val="0"/>
              </a:spcAft>
              <a:defRPr sz="4000">
                <a:solidFill>
                  <a:srgbClr val="625B48"/>
                </a:solidFill>
                <a:latin typeface="Didot"/>
                <a:ea typeface="Didot"/>
                <a:cs typeface="Didot"/>
                <a:sym typeface="Didot"/>
              </a:defRPr>
            </a:lvl7pPr>
            <a:lvl8pPr marL="3429000" indent="-228600" algn="ctr" defTabSz="584200" eaLnBrk="0" fontAlgn="base" hangingPunct="0">
              <a:spcBef>
                <a:spcPct val="0"/>
              </a:spcBef>
              <a:spcAft>
                <a:spcPct val="0"/>
              </a:spcAft>
              <a:defRPr sz="4000">
                <a:solidFill>
                  <a:srgbClr val="625B48"/>
                </a:solidFill>
                <a:latin typeface="Didot"/>
                <a:ea typeface="Didot"/>
                <a:cs typeface="Didot"/>
                <a:sym typeface="Didot"/>
              </a:defRPr>
            </a:lvl8pPr>
            <a:lvl9pPr marL="3886200" indent="-228600" algn="ctr" defTabSz="584200" eaLnBrk="0" fontAlgn="base" hangingPunct="0">
              <a:spcBef>
                <a:spcPct val="0"/>
              </a:spcBef>
              <a:spcAft>
                <a:spcPct val="0"/>
              </a:spcAft>
              <a:defRPr sz="4000">
                <a:solidFill>
                  <a:srgbClr val="625B48"/>
                </a:solidFill>
                <a:latin typeface="Didot"/>
                <a:ea typeface="Didot"/>
                <a:cs typeface="Didot"/>
                <a:sym typeface="Didot"/>
              </a:defRPr>
            </a:lvl9pPr>
          </a:lstStyle>
          <a:p>
            <a:pPr eaLnBrk="1" hangingPunct="1"/>
            <a:r>
              <a:rPr lang="pt-BR" altLang="pt-BR" sz="5000">
                <a:solidFill>
                  <a:srgbClr val="FFF1C2"/>
                </a:solidFill>
                <a:latin typeface="Zapfino"/>
                <a:ea typeface="Zapfino"/>
                <a:cs typeface="Zapfino"/>
                <a:sym typeface="Zapfino"/>
              </a:rPr>
              <a:t>Iraque</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100"/>
                                  </p:stCondLst>
                                  <p:iterate>
                                    <p:tmAbs val="0"/>
                                  </p:iterate>
                                  <p:childTnLst>
                                    <p:set>
                                      <p:cBhvr>
                                        <p:cTn id="6" fill="hold"/>
                                        <p:tgtEl>
                                          <p:spTgt spid="122"/>
                                        </p:tgtEl>
                                        <p:attrNameLst>
                                          <p:attrName>style.visibility</p:attrName>
                                        </p:attrNameLst>
                                      </p:cBhvr>
                                      <p:to>
                                        <p:strVal val="visible"/>
                                      </p:to>
                                    </p:set>
                                    <p:anim calcmode="lin" valueType="num">
                                      <p:cBhvr>
                                        <p:cTn id="7" dur="2500" fill="hold"/>
                                        <p:tgtEl>
                                          <p:spTgt spid="122"/>
                                        </p:tgtEl>
                                        <p:attrNameLst>
                                          <p:attrName>ppt_w</p:attrName>
                                        </p:attrNameLst>
                                      </p:cBhvr>
                                      <p:tavLst>
                                        <p:tav tm="0">
                                          <p:val>
                                            <p:fltVal val="0"/>
                                          </p:val>
                                        </p:tav>
                                        <p:tav tm="100000">
                                          <p:val>
                                            <p:strVal val="#ppt_w"/>
                                          </p:val>
                                        </p:tav>
                                      </p:tavLst>
                                    </p:anim>
                                    <p:anim calcmode="lin" valueType="num">
                                      <p:cBhvr>
                                        <p:cTn id="8" dur="2500" fill="hold"/>
                                        <p:tgtEl>
                                          <p:spTgt spid="1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Map_of_Countries_that_do_not_recognize_Christmas_as_Public_Holid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1736725"/>
            <a:ext cx="12023725"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600" y="3048000"/>
            <a:ext cx="42926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Shape 131"/>
          <p:cNvSpPr>
            <a:spLocks noGrp="1"/>
          </p:cNvSpPr>
          <p:nvPr>
            <p:ph type="title"/>
          </p:nvPr>
        </p:nvSpPr>
        <p:spPr/>
        <p:txBody>
          <a:bodyPr/>
          <a:lstStyle/>
          <a:p>
            <a:pPr eaLnBrk="1" hangingPunct="1"/>
            <a:r>
              <a:rPr lang="pt-BR" altLang="pt-BR" smtClean="0"/>
              <a:t>Significado Etimológico</a:t>
            </a:r>
          </a:p>
        </p:txBody>
      </p:sp>
      <p:sp>
        <p:nvSpPr>
          <p:cNvPr id="40964" name="Shape 132"/>
          <p:cNvSpPr>
            <a:spLocks noGrp="1"/>
          </p:cNvSpPr>
          <p:nvPr>
            <p:ph type="body" idx="1"/>
          </p:nvPr>
        </p:nvSpPr>
        <p:spPr>
          <a:xfrm>
            <a:off x="1104900" y="3022600"/>
            <a:ext cx="6121400" cy="5715000"/>
          </a:xfrm>
        </p:spPr>
        <p:txBody>
          <a:bodyPr/>
          <a:lstStyle/>
          <a:p>
            <a:pPr eaLnBrk="1" hangingPunct="1"/>
            <a:r>
              <a:rPr lang="pt-BR" altLang="pt-BR" smtClean="0"/>
              <a:t>Natal = Latim "nātālis /Francês"Noël"                     (nascimento)</a:t>
            </a:r>
          </a:p>
          <a:p>
            <a:pPr eaLnBrk="1" hangingPunct="1"/>
            <a:r>
              <a:rPr lang="pt-BR" altLang="pt-BR" smtClean="0"/>
              <a:t>Christmas = Christ's mass (Missa de Cristo)</a:t>
            </a: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decoraçao-de-nNatal-imagem-ilustrati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175" y="2674938"/>
            <a:ext cx="4575175" cy="60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Shape 135"/>
          <p:cNvSpPr>
            <a:spLocks noGrp="1"/>
          </p:cNvSpPr>
          <p:nvPr>
            <p:ph type="title"/>
          </p:nvPr>
        </p:nvSpPr>
        <p:spPr/>
        <p:txBody>
          <a:bodyPr/>
          <a:lstStyle/>
          <a:p>
            <a:pPr eaLnBrk="1" hangingPunct="1"/>
            <a:r>
              <a:rPr lang="pt-BR" altLang="pt-BR" smtClean="0"/>
              <a:t>Saturnalia</a:t>
            </a:r>
          </a:p>
        </p:txBody>
      </p:sp>
      <p:sp>
        <p:nvSpPr>
          <p:cNvPr id="136" name="Shape 136"/>
          <p:cNvSpPr>
            <a:spLocks noGrp="1"/>
          </p:cNvSpPr>
          <p:nvPr>
            <p:ph type="body" idx="1"/>
          </p:nvPr>
        </p:nvSpPr>
        <p:spPr>
          <a:xfrm>
            <a:off x="688975" y="2649538"/>
            <a:ext cx="6242050" cy="6088062"/>
          </a:xfrm>
        </p:spPr>
        <p:txBody>
          <a:bodyPr>
            <a:normAutofit/>
          </a:bodyPr>
          <a:lstStyle>
            <a:lvl1pPr marL="244475" indent="-244475" algn="ctr" defTabSz="321310">
              <a:spcBef>
                <a:spcPts val="1300"/>
              </a:spcBef>
              <a:buBlip>
                <a:blip r:embed="rId4"/>
              </a:buBlip>
              <a:defRPr sz="2310" b="1"/>
            </a:lvl1pPr>
          </a:lstStyle>
          <a:p>
            <a:pPr eaLnBrk="1" fontAlgn="auto" hangingPunct="1">
              <a:spcAft>
                <a:spcPts val="0"/>
              </a:spcAft>
              <a:buFont typeface="Georgia"/>
              <a:buBlip>
                <a:blip r:embed="rId4"/>
              </a:buBlip>
              <a:defRPr sz="1800" b="0">
                <a:solidFill>
                  <a:srgbClr val="000000"/>
                </a:solidFill>
              </a:defRPr>
            </a:pPr>
            <a:r>
              <a:t>“Que ninguém tenha atividades públicas nem privadas durante as festas, salvo no que se refere aos jogos, as diversões e ao prazer. Apenas os cozinheiros e pasteleiros podem trabalhar. Que todos tenham igualdade de direitos, os escravos e os livres, os pobres e os ricos. Não se permite a ninguém enfadar-se, estar de mal humor ou fazer ameaças. Não se permitem as auditorias de contas. A ninguém se permite inspecionar ou registrar la roupa durante os dias de festas, nem depor, nem preparar discursos, nem fazer leituras públicas, exceto se são jocosos e graciosos, que produzem zombarias e entretenimentos” </a:t>
            </a: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1024px-Escultura_Saturnalia_de_Ernesto_Biondi.jpg"/>
          <p:cNvPicPr>
            <a:picLocks noChangeAspect="1" noChangeArrowheads="1"/>
          </p:cNvPicPr>
          <p:nvPr/>
        </p:nvPicPr>
        <p:blipFill>
          <a:blip r:embed="rId3">
            <a:extLst>
              <a:ext uri="{28A0092B-C50C-407E-A947-70E740481C1C}">
                <a14:useLocalDpi xmlns:a14="http://schemas.microsoft.com/office/drawing/2010/main" val="0"/>
              </a:ext>
            </a:extLst>
          </a:blip>
          <a:srcRect l="66" r="6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141" name="Shape 141"/>
          <p:cNvSpPr>
            <a:spLocks noChangeArrowheads="1"/>
          </p:cNvSpPr>
          <p:nvPr/>
        </p:nvSpPr>
        <p:spPr bwMode="auto">
          <a:xfrm>
            <a:off x="-33338" y="9061450"/>
            <a:ext cx="13004801"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spAutoFit/>
          </a:bodyPr>
          <a:lstStyle>
            <a:lvl1pPr algn="ctr">
              <a:defRPr sz="4000">
                <a:solidFill>
                  <a:srgbClr val="625B48"/>
                </a:solidFill>
                <a:latin typeface="Didot"/>
                <a:ea typeface="Didot"/>
                <a:cs typeface="Didot"/>
                <a:sym typeface="Didot"/>
              </a:defRPr>
            </a:lvl1pPr>
            <a:lvl2pPr marL="742950" indent="-285750" algn="ctr">
              <a:defRPr sz="4000">
                <a:solidFill>
                  <a:srgbClr val="625B48"/>
                </a:solidFill>
                <a:latin typeface="Didot"/>
                <a:ea typeface="Didot"/>
                <a:cs typeface="Didot"/>
                <a:sym typeface="Didot"/>
              </a:defRPr>
            </a:lvl2pPr>
            <a:lvl3pPr marL="1143000" indent="-228600" algn="ctr">
              <a:defRPr sz="4000">
                <a:solidFill>
                  <a:srgbClr val="625B48"/>
                </a:solidFill>
                <a:latin typeface="Didot"/>
                <a:ea typeface="Didot"/>
                <a:cs typeface="Didot"/>
                <a:sym typeface="Didot"/>
              </a:defRPr>
            </a:lvl3pPr>
            <a:lvl4pPr marL="1600200" indent="-228600" algn="ctr">
              <a:defRPr sz="4000">
                <a:solidFill>
                  <a:srgbClr val="625B48"/>
                </a:solidFill>
                <a:latin typeface="Didot"/>
                <a:ea typeface="Didot"/>
                <a:cs typeface="Didot"/>
                <a:sym typeface="Didot"/>
              </a:defRPr>
            </a:lvl4pPr>
            <a:lvl5pPr marL="2057400" indent="-228600" algn="ctr">
              <a:defRPr sz="4000">
                <a:solidFill>
                  <a:srgbClr val="625B48"/>
                </a:solidFill>
                <a:latin typeface="Didot"/>
                <a:ea typeface="Didot"/>
                <a:cs typeface="Didot"/>
                <a:sym typeface="Didot"/>
              </a:defRPr>
            </a:lvl5pPr>
            <a:lvl6pPr marL="2514600" indent="-228600" algn="ctr" defTabSz="584200" eaLnBrk="0" fontAlgn="base" hangingPunct="0">
              <a:spcBef>
                <a:spcPct val="0"/>
              </a:spcBef>
              <a:spcAft>
                <a:spcPct val="0"/>
              </a:spcAft>
              <a:defRPr sz="4000">
                <a:solidFill>
                  <a:srgbClr val="625B48"/>
                </a:solidFill>
                <a:latin typeface="Didot"/>
                <a:ea typeface="Didot"/>
                <a:cs typeface="Didot"/>
                <a:sym typeface="Didot"/>
              </a:defRPr>
            </a:lvl6pPr>
            <a:lvl7pPr marL="2971800" indent="-228600" algn="ctr" defTabSz="584200" eaLnBrk="0" fontAlgn="base" hangingPunct="0">
              <a:spcBef>
                <a:spcPct val="0"/>
              </a:spcBef>
              <a:spcAft>
                <a:spcPct val="0"/>
              </a:spcAft>
              <a:defRPr sz="4000">
                <a:solidFill>
                  <a:srgbClr val="625B48"/>
                </a:solidFill>
                <a:latin typeface="Didot"/>
                <a:ea typeface="Didot"/>
                <a:cs typeface="Didot"/>
                <a:sym typeface="Didot"/>
              </a:defRPr>
            </a:lvl7pPr>
            <a:lvl8pPr marL="3429000" indent="-228600" algn="ctr" defTabSz="584200" eaLnBrk="0" fontAlgn="base" hangingPunct="0">
              <a:spcBef>
                <a:spcPct val="0"/>
              </a:spcBef>
              <a:spcAft>
                <a:spcPct val="0"/>
              </a:spcAft>
              <a:defRPr sz="4000">
                <a:solidFill>
                  <a:srgbClr val="625B48"/>
                </a:solidFill>
                <a:latin typeface="Didot"/>
                <a:ea typeface="Didot"/>
                <a:cs typeface="Didot"/>
                <a:sym typeface="Didot"/>
              </a:defRPr>
            </a:lvl8pPr>
            <a:lvl9pPr marL="3886200" indent="-228600" algn="ctr" defTabSz="584200" eaLnBrk="0" fontAlgn="base" hangingPunct="0">
              <a:spcBef>
                <a:spcPct val="0"/>
              </a:spcBef>
              <a:spcAft>
                <a:spcPct val="0"/>
              </a:spcAft>
              <a:defRPr sz="4000">
                <a:solidFill>
                  <a:srgbClr val="625B48"/>
                </a:solidFill>
                <a:latin typeface="Didot"/>
                <a:ea typeface="Didot"/>
                <a:cs typeface="Didot"/>
                <a:sym typeface="Didot"/>
              </a:defRPr>
            </a:lvl9pPr>
          </a:lstStyle>
          <a:p>
            <a:pPr eaLnBrk="1" hangingPunct="1"/>
            <a:r>
              <a:rPr lang="pt-BR" altLang="pt-BR" sz="3100" b="1">
                <a:solidFill>
                  <a:srgbClr val="393629"/>
                </a:solidFill>
                <a:latin typeface="Perpetua" panose="02020502060401020303" pitchFamily="18" charset="0"/>
                <a:sym typeface="Perpetua" panose="02020502060401020303" pitchFamily="18" charset="0"/>
              </a:rPr>
              <a:t>Escultura "Saturnalia" de Ernesto Biondi, Jardim Botânico de Buenos Aires.</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100"/>
                                  </p:stCondLst>
                                  <p:iterate>
                                    <p:tmAbs val="0"/>
                                  </p:iterate>
                                  <p:childTnLst>
                                    <p:set>
                                      <p:cBhvr>
                                        <p:cTn id="6" fill="hold"/>
                                        <p:tgtEl>
                                          <p:spTgt spid="141"/>
                                        </p:tgtEl>
                                        <p:attrNameLst>
                                          <p:attrName>style.visibility</p:attrName>
                                        </p:attrNameLst>
                                      </p:cBhvr>
                                      <p:to>
                                        <p:strVal val="visible"/>
                                      </p:to>
                                    </p:set>
                                    <p:anim calcmode="lin" valueType="num">
                                      <p:cBhvr>
                                        <p:cTn id="7" dur="2500" fill="hold"/>
                                        <p:tgtEl>
                                          <p:spTgt spid="141"/>
                                        </p:tgtEl>
                                        <p:attrNameLst>
                                          <p:attrName>ppt_w</p:attrName>
                                        </p:attrNameLst>
                                      </p:cBhvr>
                                      <p:tavLst>
                                        <p:tav tm="0">
                                          <p:val>
                                            <p:fltVal val="0"/>
                                          </p:val>
                                        </p:tav>
                                        <p:tav tm="100000">
                                          <p:val>
                                            <p:strVal val="#ppt_w"/>
                                          </p:val>
                                        </p:tav>
                                      </p:tavLst>
                                    </p:anim>
                                    <p:anim calcmode="lin" valueType="num">
                                      <p:cBhvr>
                                        <p:cTn id="8" dur="2500" fill="hold"/>
                                        <p:tgtEl>
                                          <p:spTgt spid="1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147"/>
          <p:cNvGrpSpPr>
            <a:grpSpLocks/>
          </p:cNvGrpSpPr>
          <p:nvPr/>
        </p:nvGrpSpPr>
        <p:grpSpPr bwMode="auto">
          <a:xfrm>
            <a:off x="6713538" y="1431925"/>
            <a:ext cx="5461000" cy="6985000"/>
            <a:chOff x="0" y="0"/>
            <a:chExt cx="5461000" cy="6985000"/>
          </a:xfrm>
        </p:grpSpPr>
        <p:pic>
          <p:nvPicPr>
            <p:cNvPr id="46085" name="Disc_Sol_BM_GR1899.12-1.2.jpg"/>
            <p:cNvPicPr>
              <a:picLocks noChangeAspect="1" noChangeArrowheads="1"/>
            </p:cNvPicPr>
            <p:nvPr/>
          </p:nvPicPr>
          <p:blipFill>
            <a:blip r:embed="rId3">
              <a:extLst>
                <a:ext uri="{28A0092B-C50C-407E-A947-70E740481C1C}">
                  <a14:useLocalDpi xmlns:a14="http://schemas.microsoft.com/office/drawing/2010/main" val="0"/>
                </a:ext>
              </a:extLst>
            </a:blip>
            <a:srcRect l="12791" r="12791"/>
            <a:stretch>
              <a:fillRect/>
            </a:stretch>
          </p:blipFill>
          <p:spPr bwMode="auto">
            <a:xfrm>
              <a:off x="0" y="0"/>
              <a:ext cx="5461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61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3" name="Shape 148"/>
          <p:cNvSpPr>
            <a:spLocks noGrp="1"/>
          </p:cNvSpPr>
          <p:nvPr>
            <p:ph type="title"/>
          </p:nvPr>
        </p:nvSpPr>
        <p:spPr/>
        <p:txBody>
          <a:bodyPr/>
          <a:lstStyle/>
          <a:p>
            <a:pPr eaLnBrk="1" hangingPunct="1"/>
            <a:r>
              <a:rPr lang="pt-BR" altLang="pt-BR" smtClean="0"/>
              <a:t>Dies Natalis Solis Invicti</a:t>
            </a:r>
          </a:p>
        </p:txBody>
      </p:sp>
      <p:sp>
        <p:nvSpPr>
          <p:cNvPr id="46084" name="Shape 149"/>
          <p:cNvSpPr>
            <a:spLocks noGrp="1"/>
          </p:cNvSpPr>
          <p:nvPr>
            <p:ph type="body" idx="1"/>
          </p:nvPr>
        </p:nvSpPr>
        <p:spPr/>
        <p:txBody>
          <a:bodyPr/>
          <a:lstStyle/>
          <a:p>
            <a:pPr eaLnBrk="1" hangingPunct="1">
              <a:spcBef>
                <a:spcPts val="2400"/>
              </a:spcBef>
            </a:pPr>
            <a:r>
              <a:rPr lang="pt-BR" altLang="pt-BR" sz="4200" smtClean="0">
                <a:latin typeface="Didot"/>
                <a:ea typeface="Didot"/>
                <a:cs typeface="Didot"/>
                <a:sym typeface="Didot"/>
              </a:rPr>
              <a:t>Comemoração do Solstício de Inverno:   "a vitória do Sol"</a:t>
            </a: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155"/>
          <p:cNvGrpSpPr>
            <a:grpSpLocks/>
          </p:cNvGrpSpPr>
          <p:nvPr/>
        </p:nvGrpSpPr>
        <p:grpSpPr bwMode="auto">
          <a:xfrm>
            <a:off x="6713538" y="1431925"/>
            <a:ext cx="5461000" cy="6985000"/>
            <a:chOff x="0" y="0"/>
            <a:chExt cx="5461000" cy="6985000"/>
          </a:xfrm>
        </p:grpSpPr>
        <p:pic>
          <p:nvPicPr>
            <p:cNvPr id="48133" name="ChristAsSol.jpg"/>
            <p:cNvPicPr>
              <a:picLocks noChangeAspect="1" noChangeArrowheads="1"/>
            </p:cNvPicPr>
            <p:nvPr/>
          </p:nvPicPr>
          <p:blipFill>
            <a:blip r:embed="rId3">
              <a:extLst>
                <a:ext uri="{28A0092B-C50C-407E-A947-70E740481C1C}">
                  <a14:useLocalDpi xmlns:a14="http://schemas.microsoft.com/office/drawing/2010/main" val="0"/>
                </a:ext>
              </a:extLst>
            </a:blip>
            <a:srcRect l="66" r="16338"/>
            <a:stretch>
              <a:fillRect/>
            </a:stretch>
          </p:blipFill>
          <p:spPr bwMode="auto">
            <a:xfrm>
              <a:off x="0" y="0"/>
              <a:ext cx="5461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61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1" name="Shape 156"/>
          <p:cNvSpPr>
            <a:spLocks noGrp="1"/>
          </p:cNvSpPr>
          <p:nvPr>
            <p:ph type="title"/>
          </p:nvPr>
        </p:nvSpPr>
        <p:spPr/>
        <p:txBody>
          <a:bodyPr/>
          <a:lstStyle/>
          <a:p>
            <a:pPr eaLnBrk="1" hangingPunct="1"/>
            <a:r>
              <a:rPr lang="pt-BR" altLang="pt-BR" smtClean="0"/>
              <a:t>Christo Sole</a:t>
            </a:r>
          </a:p>
        </p:txBody>
      </p:sp>
      <p:sp>
        <p:nvSpPr>
          <p:cNvPr id="48132" name="Shape 157"/>
          <p:cNvSpPr>
            <a:spLocks noGrp="1"/>
          </p:cNvSpPr>
          <p:nvPr>
            <p:ph type="body" idx="1"/>
          </p:nvPr>
        </p:nvSpPr>
        <p:spPr/>
        <p:txBody>
          <a:bodyPr/>
          <a:lstStyle/>
          <a:p>
            <a:pPr eaLnBrk="1" hangingPunct="1">
              <a:spcBef>
                <a:spcPct val="0"/>
              </a:spcBef>
            </a:pPr>
            <a:r>
              <a:rPr lang="pt-BR" altLang="pt-BR" smtClean="0"/>
              <a:t>Basílica de São Pedro,     IV séc. a.D.</a:t>
            </a: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463" y="1073150"/>
            <a:ext cx="7889875"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Shape 162"/>
          <p:cNvSpPr>
            <a:spLocks noGrp="1"/>
          </p:cNvSpPr>
          <p:nvPr>
            <p:ph type="title" idx="4294967295"/>
          </p:nvPr>
        </p:nvSpPr>
        <p:spPr>
          <a:xfrm>
            <a:off x="703263" y="5624513"/>
            <a:ext cx="11598275" cy="3314700"/>
          </a:xfrm>
        </p:spPr>
        <p:txBody>
          <a:bodyPr anchor="b"/>
          <a:lstStyle/>
          <a:p>
            <a:pPr eaLnBrk="1" hangingPunct="1"/>
            <a:r>
              <a:rPr lang="pt-BR" altLang="pt-BR" sz="6000" smtClean="0"/>
              <a:t>Bispo Nicolau, Turquia, 280 d.C.</a:t>
            </a: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168"/>
          <p:cNvGrpSpPr>
            <a:grpSpLocks/>
          </p:cNvGrpSpPr>
          <p:nvPr/>
        </p:nvGrpSpPr>
        <p:grpSpPr bwMode="auto">
          <a:xfrm>
            <a:off x="6713538" y="1431925"/>
            <a:ext cx="5461000" cy="6985000"/>
            <a:chOff x="0" y="-11724"/>
            <a:chExt cx="5461000" cy="6985000"/>
          </a:xfrm>
        </p:grpSpPr>
        <p:pic>
          <p:nvPicPr>
            <p:cNvPr id="52229" name="Egypt.Osiris.statuette.01.jpg"/>
            <p:cNvPicPr>
              <a:picLocks noChangeAspect="1" noChangeArrowheads="1"/>
            </p:cNvPicPr>
            <p:nvPr/>
          </p:nvPicPr>
          <p:blipFill>
            <a:blip r:embed="rId3">
              <a:extLst>
                <a:ext uri="{28A0092B-C50C-407E-A947-70E740481C1C}">
                  <a14:useLocalDpi xmlns:a14="http://schemas.microsoft.com/office/drawing/2010/main" val="0"/>
                </a:ext>
              </a:extLst>
            </a:blip>
            <a:srcRect b="41559"/>
            <a:stretch>
              <a:fillRect/>
            </a:stretch>
          </p:blipFill>
          <p:spPr bwMode="auto">
            <a:xfrm>
              <a:off x="-1" y="0"/>
              <a:ext cx="5461001" cy="69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725"/>
              <a:ext cx="5461001"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27" name="Shape 169"/>
          <p:cNvSpPr>
            <a:spLocks noGrp="1"/>
          </p:cNvSpPr>
          <p:nvPr>
            <p:ph type="title"/>
          </p:nvPr>
        </p:nvSpPr>
        <p:spPr/>
        <p:txBody>
          <a:bodyPr/>
          <a:lstStyle/>
          <a:p>
            <a:pPr eaLnBrk="1" hangingPunct="1"/>
            <a:r>
              <a:rPr lang="pt-BR" altLang="pt-BR" smtClean="0"/>
              <a:t>Osiris</a:t>
            </a:r>
          </a:p>
        </p:txBody>
      </p:sp>
      <p:sp>
        <p:nvSpPr>
          <p:cNvPr id="52228" name="Shape 170"/>
          <p:cNvSpPr>
            <a:spLocks noGrp="1"/>
          </p:cNvSpPr>
          <p:nvPr>
            <p:ph type="body" idx="1"/>
          </p:nvPr>
        </p:nvSpPr>
        <p:spPr/>
        <p:txBody>
          <a:bodyPr/>
          <a:lstStyle/>
          <a:p>
            <a:pPr eaLnBrk="1" hangingPunct="1">
              <a:spcBef>
                <a:spcPct val="0"/>
              </a:spcBef>
            </a:pPr>
            <a:r>
              <a:rPr lang="pt-BR" altLang="pt-BR" smtClean="0"/>
              <a:t>Mitologia Egípcia</a:t>
            </a: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Group 176"/>
          <p:cNvGrpSpPr>
            <a:grpSpLocks/>
          </p:cNvGrpSpPr>
          <p:nvPr/>
        </p:nvGrpSpPr>
        <p:grpSpPr bwMode="auto">
          <a:xfrm>
            <a:off x="6713538" y="1431925"/>
            <a:ext cx="5461000" cy="6985000"/>
            <a:chOff x="0" y="0"/>
            <a:chExt cx="5461000" cy="6985000"/>
          </a:xfrm>
        </p:grpSpPr>
        <p:pic>
          <p:nvPicPr>
            <p:cNvPr id="54278" name="Pedrengo_cedro_nel_parco_Frizzoni.jpg"/>
            <p:cNvPicPr>
              <a:picLocks noChangeAspect="1" noChangeArrowheads="1"/>
            </p:cNvPicPr>
            <p:nvPr/>
          </p:nvPicPr>
          <p:blipFill>
            <a:blip r:embed="rId3" cstate="print">
              <a:extLst>
                <a:ext uri="{28A0092B-C50C-407E-A947-70E740481C1C}">
                  <a14:useLocalDpi xmlns:a14="http://schemas.microsoft.com/office/drawing/2010/main" val="0"/>
                </a:ext>
              </a:extLst>
            </a:blip>
            <a:srcRect l="1660" t="3627" r="1660" b="3627"/>
            <a:stretch>
              <a:fillRect/>
            </a:stretch>
          </p:blipFill>
          <p:spPr bwMode="auto">
            <a:xfrm>
              <a:off x="0" y="0"/>
              <a:ext cx="5461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1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61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75" name="Group 179"/>
          <p:cNvGrpSpPr>
            <a:grpSpLocks/>
          </p:cNvGrpSpPr>
          <p:nvPr/>
        </p:nvGrpSpPr>
        <p:grpSpPr bwMode="auto">
          <a:xfrm>
            <a:off x="762000" y="1431925"/>
            <a:ext cx="5461000" cy="6985000"/>
            <a:chOff x="0" y="-11724"/>
            <a:chExt cx="5461000" cy="6985000"/>
          </a:xfrm>
        </p:grpSpPr>
        <p:pic>
          <p:nvPicPr>
            <p:cNvPr id="54276" name="Egypt.Osiris.statuette.01.jpg"/>
            <p:cNvPicPr>
              <a:picLocks noChangeAspect="1" noChangeArrowheads="1"/>
            </p:cNvPicPr>
            <p:nvPr/>
          </p:nvPicPr>
          <p:blipFill>
            <a:blip r:embed="rId5">
              <a:extLst>
                <a:ext uri="{28A0092B-C50C-407E-A947-70E740481C1C}">
                  <a14:useLocalDpi xmlns:a14="http://schemas.microsoft.com/office/drawing/2010/main" val="0"/>
                </a:ext>
              </a:extLst>
            </a:blip>
            <a:srcRect b="41559"/>
            <a:stretch>
              <a:fillRect/>
            </a:stretch>
          </p:blipFill>
          <p:spPr bwMode="auto">
            <a:xfrm>
              <a:off x="0" y="0"/>
              <a:ext cx="5461000" cy="69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725"/>
              <a:ext cx="5461001"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iterate>
                                    <p:tmAbs val="0"/>
                                  </p:iterate>
                                  <p:childTnLst>
                                    <p:set>
                                      <p:cBhvr>
                                        <p:cTn id="6" fill="hold"/>
                                        <p:tgtEl>
                                          <p:spTgt spid="176"/>
                                        </p:tgtEl>
                                        <p:attrNameLst>
                                          <p:attrName>style.visibility</p:attrName>
                                        </p:attrNameLst>
                                      </p:cBhvr>
                                      <p:to>
                                        <p:strVal val="visible"/>
                                      </p:to>
                                    </p:set>
                                    <p:anim calcmode="lin" valueType="num">
                                      <p:cBhvr>
                                        <p:cTn id="7" dur="2500" fill="hold"/>
                                        <p:tgtEl>
                                          <p:spTgt spid="176"/>
                                        </p:tgtEl>
                                        <p:attrNameLst>
                                          <p:attrName>ppt_w</p:attrName>
                                        </p:attrNameLst>
                                      </p:cBhvr>
                                      <p:tavLst>
                                        <p:tav tm="0">
                                          <p:val>
                                            <p:fltVal val="0"/>
                                          </p:val>
                                        </p:tav>
                                        <p:tav tm="100000">
                                          <p:val>
                                            <p:strVal val="#ppt_w"/>
                                          </p:val>
                                        </p:tav>
                                      </p:tavLst>
                                    </p:anim>
                                    <p:anim calcmode="lin" valueType="num">
                                      <p:cBhvr>
                                        <p:cTn id="8" dur="2500" fill="hold"/>
                                        <p:tgtEl>
                                          <p:spTgt spid="1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000625"/>
            <a:ext cx="44831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650875"/>
            <a:ext cx="44831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1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0" y="657225"/>
            <a:ext cx="7010400" cy="844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Shape 186"/>
          <p:cNvSpPr>
            <a:spLocks noChangeArrowheads="1"/>
          </p:cNvSpPr>
          <p:nvPr/>
        </p:nvSpPr>
        <p:spPr bwMode="auto">
          <a:xfrm>
            <a:off x="10952163" y="4024313"/>
            <a:ext cx="1368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lvl1pPr algn="ctr">
              <a:defRPr sz="4000">
                <a:solidFill>
                  <a:srgbClr val="625B48"/>
                </a:solidFill>
                <a:latin typeface="Didot"/>
                <a:ea typeface="Didot"/>
                <a:cs typeface="Didot"/>
                <a:sym typeface="Didot"/>
              </a:defRPr>
            </a:lvl1pPr>
            <a:lvl2pPr marL="742950" indent="-285750" algn="ctr">
              <a:defRPr sz="4000">
                <a:solidFill>
                  <a:srgbClr val="625B48"/>
                </a:solidFill>
                <a:latin typeface="Didot"/>
                <a:ea typeface="Didot"/>
                <a:cs typeface="Didot"/>
                <a:sym typeface="Didot"/>
              </a:defRPr>
            </a:lvl2pPr>
            <a:lvl3pPr marL="1143000" indent="-228600" algn="ctr">
              <a:defRPr sz="4000">
                <a:solidFill>
                  <a:srgbClr val="625B48"/>
                </a:solidFill>
                <a:latin typeface="Didot"/>
                <a:ea typeface="Didot"/>
                <a:cs typeface="Didot"/>
                <a:sym typeface="Didot"/>
              </a:defRPr>
            </a:lvl3pPr>
            <a:lvl4pPr marL="1600200" indent="-228600" algn="ctr">
              <a:defRPr sz="4000">
                <a:solidFill>
                  <a:srgbClr val="625B48"/>
                </a:solidFill>
                <a:latin typeface="Didot"/>
                <a:ea typeface="Didot"/>
                <a:cs typeface="Didot"/>
                <a:sym typeface="Didot"/>
              </a:defRPr>
            </a:lvl4pPr>
            <a:lvl5pPr marL="2057400" indent="-228600" algn="ctr">
              <a:defRPr sz="4000">
                <a:solidFill>
                  <a:srgbClr val="625B48"/>
                </a:solidFill>
                <a:latin typeface="Didot"/>
                <a:ea typeface="Didot"/>
                <a:cs typeface="Didot"/>
                <a:sym typeface="Didot"/>
              </a:defRPr>
            </a:lvl5pPr>
            <a:lvl6pPr marL="2514600" indent="-228600" algn="ctr" defTabSz="584200" eaLnBrk="0" fontAlgn="base" hangingPunct="0">
              <a:spcBef>
                <a:spcPct val="0"/>
              </a:spcBef>
              <a:spcAft>
                <a:spcPct val="0"/>
              </a:spcAft>
              <a:defRPr sz="4000">
                <a:solidFill>
                  <a:srgbClr val="625B48"/>
                </a:solidFill>
                <a:latin typeface="Didot"/>
                <a:ea typeface="Didot"/>
                <a:cs typeface="Didot"/>
                <a:sym typeface="Didot"/>
              </a:defRPr>
            </a:lvl6pPr>
            <a:lvl7pPr marL="2971800" indent="-228600" algn="ctr" defTabSz="584200" eaLnBrk="0" fontAlgn="base" hangingPunct="0">
              <a:spcBef>
                <a:spcPct val="0"/>
              </a:spcBef>
              <a:spcAft>
                <a:spcPct val="0"/>
              </a:spcAft>
              <a:defRPr sz="4000">
                <a:solidFill>
                  <a:srgbClr val="625B48"/>
                </a:solidFill>
                <a:latin typeface="Didot"/>
                <a:ea typeface="Didot"/>
                <a:cs typeface="Didot"/>
                <a:sym typeface="Didot"/>
              </a:defRPr>
            </a:lvl7pPr>
            <a:lvl8pPr marL="3429000" indent="-228600" algn="ctr" defTabSz="584200" eaLnBrk="0" fontAlgn="base" hangingPunct="0">
              <a:spcBef>
                <a:spcPct val="0"/>
              </a:spcBef>
              <a:spcAft>
                <a:spcPct val="0"/>
              </a:spcAft>
              <a:defRPr sz="4000">
                <a:solidFill>
                  <a:srgbClr val="625B48"/>
                </a:solidFill>
                <a:latin typeface="Didot"/>
                <a:ea typeface="Didot"/>
                <a:cs typeface="Didot"/>
                <a:sym typeface="Didot"/>
              </a:defRPr>
            </a:lvl8pPr>
            <a:lvl9pPr marL="3886200" indent="-228600" algn="ctr" defTabSz="584200" eaLnBrk="0" fontAlgn="base" hangingPunct="0">
              <a:spcBef>
                <a:spcPct val="0"/>
              </a:spcBef>
              <a:spcAft>
                <a:spcPct val="0"/>
              </a:spcAft>
              <a:defRPr sz="4000">
                <a:solidFill>
                  <a:srgbClr val="625B48"/>
                </a:solidFill>
                <a:latin typeface="Didot"/>
                <a:ea typeface="Didot"/>
                <a:cs typeface="Didot"/>
                <a:sym typeface="Didot"/>
              </a:defRPr>
            </a:lvl9pPr>
          </a:lstStyle>
          <a:p>
            <a:pPr eaLnBrk="1" hangingPunct="1"/>
            <a:r>
              <a:rPr lang="pt-BR" altLang="pt-BR" sz="3600">
                <a:solidFill>
                  <a:srgbClr val="FFF1C2"/>
                </a:solidFill>
              </a:rPr>
              <a:t>Apolo</a:t>
            </a:r>
          </a:p>
        </p:txBody>
      </p:sp>
      <p:sp>
        <p:nvSpPr>
          <p:cNvPr id="56326" name="Shape 187"/>
          <p:cNvSpPr>
            <a:spLocks noChangeArrowheads="1"/>
          </p:cNvSpPr>
          <p:nvPr/>
        </p:nvSpPr>
        <p:spPr bwMode="auto">
          <a:xfrm>
            <a:off x="11091863" y="8418513"/>
            <a:ext cx="108743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lvl1pPr algn="ctr">
              <a:defRPr sz="4000">
                <a:solidFill>
                  <a:srgbClr val="625B48"/>
                </a:solidFill>
                <a:latin typeface="Didot"/>
                <a:ea typeface="Didot"/>
                <a:cs typeface="Didot"/>
                <a:sym typeface="Didot"/>
              </a:defRPr>
            </a:lvl1pPr>
            <a:lvl2pPr marL="742950" indent="-285750" algn="ctr">
              <a:defRPr sz="4000">
                <a:solidFill>
                  <a:srgbClr val="625B48"/>
                </a:solidFill>
                <a:latin typeface="Didot"/>
                <a:ea typeface="Didot"/>
                <a:cs typeface="Didot"/>
                <a:sym typeface="Didot"/>
              </a:defRPr>
            </a:lvl2pPr>
            <a:lvl3pPr marL="1143000" indent="-228600" algn="ctr">
              <a:defRPr sz="4000">
                <a:solidFill>
                  <a:srgbClr val="625B48"/>
                </a:solidFill>
                <a:latin typeface="Didot"/>
                <a:ea typeface="Didot"/>
                <a:cs typeface="Didot"/>
                <a:sym typeface="Didot"/>
              </a:defRPr>
            </a:lvl3pPr>
            <a:lvl4pPr marL="1600200" indent="-228600" algn="ctr">
              <a:defRPr sz="4000">
                <a:solidFill>
                  <a:srgbClr val="625B48"/>
                </a:solidFill>
                <a:latin typeface="Didot"/>
                <a:ea typeface="Didot"/>
                <a:cs typeface="Didot"/>
                <a:sym typeface="Didot"/>
              </a:defRPr>
            </a:lvl4pPr>
            <a:lvl5pPr marL="2057400" indent="-228600" algn="ctr">
              <a:defRPr sz="4000">
                <a:solidFill>
                  <a:srgbClr val="625B48"/>
                </a:solidFill>
                <a:latin typeface="Didot"/>
                <a:ea typeface="Didot"/>
                <a:cs typeface="Didot"/>
                <a:sym typeface="Didot"/>
              </a:defRPr>
            </a:lvl5pPr>
            <a:lvl6pPr marL="2514600" indent="-228600" algn="ctr" defTabSz="584200" eaLnBrk="0" fontAlgn="base" hangingPunct="0">
              <a:spcBef>
                <a:spcPct val="0"/>
              </a:spcBef>
              <a:spcAft>
                <a:spcPct val="0"/>
              </a:spcAft>
              <a:defRPr sz="4000">
                <a:solidFill>
                  <a:srgbClr val="625B48"/>
                </a:solidFill>
                <a:latin typeface="Didot"/>
                <a:ea typeface="Didot"/>
                <a:cs typeface="Didot"/>
                <a:sym typeface="Didot"/>
              </a:defRPr>
            </a:lvl6pPr>
            <a:lvl7pPr marL="2971800" indent="-228600" algn="ctr" defTabSz="584200" eaLnBrk="0" fontAlgn="base" hangingPunct="0">
              <a:spcBef>
                <a:spcPct val="0"/>
              </a:spcBef>
              <a:spcAft>
                <a:spcPct val="0"/>
              </a:spcAft>
              <a:defRPr sz="4000">
                <a:solidFill>
                  <a:srgbClr val="625B48"/>
                </a:solidFill>
                <a:latin typeface="Didot"/>
                <a:ea typeface="Didot"/>
                <a:cs typeface="Didot"/>
                <a:sym typeface="Didot"/>
              </a:defRPr>
            </a:lvl7pPr>
            <a:lvl8pPr marL="3429000" indent="-228600" algn="ctr" defTabSz="584200" eaLnBrk="0" fontAlgn="base" hangingPunct="0">
              <a:spcBef>
                <a:spcPct val="0"/>
              </a:spcBef>
              <a:spcAft>
                <a:spcPct val="0"/>
              </a:spcAft>
              <a:defRPr sz="4000">
                <a:solidFill>
                  <a:srgbClr val="625B48"/>
                </a:solidFill>
                <a:latin typeface="Didot"/>
                <a:ea typeface="Didot"/>
                <a:cs typeface="Didot"/>
                <a:sym typeface="Didot"/>
              </a:defRPr>
            </a:lvl8pPr>
            <a:lvl9pPr marL="3886200" indent="-228600" algn="ctr" defTabSz="584200" eaLnBrk="0" fontAlgn="base" hangingPunct="0">
              <a:spcBef>
                <a:spcPct val="0"/>
              </a:spcBef>
              <a:spcAft>
                <a:spcPct val="0"/>
              </a:spcAft>
              <a:defRPr sz="4000">
                <a:solidFill>
                  <a:srgbClr val="625B48"/>
                </a:solidFill>
                <a:latin typeface="Didot"/>
                <a:ea typeface="Didot"/>
                <a:cs typeface="Didot"/>
                <a:sym typeface="Didot"/>
              </a:defRPr>
            </a:lvl9pPr>
          </a:lstStyle>
          <a:p>
            <a:pPr eaLnBrk="1" hangingPunct="1"/>
            <a:r>
              <a:rPr lang="pt-BR" altLang="pt-BR" sz="3600">
                <a:solidFill>
                  <a:srgbClr val="FFF1C2"/>
                </a:solidFill>
              </a:rPr>
              <a:t>Attis</a:t>
            </a:r>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193"/>
          <p:cNvGrpSpPr>
            <a:grpSpLocks/>
          </p:cNvGrpSpPr>
          <p:nvPr/>
        </p:nvGrpSpPr>
        <p:grpSpPr bwMode="auto">
          <a:xfrm>
            <a:off x="6713538" y="1431925"/>
            <a:ext cx="5461000" cy="6985000"/>
            <a:chOff x="0" y="0"/>
            <a:chExt cx="5461000" cy="6985000"/>
          </a:xfrm>
        </p:grpSpPr>
        <p:pic>
          <p:nvPicPr>
            <p:cNvPr id="58373" name="640px-Bonifazius.jpg"/>
            <p:cNvPicPr>
              <a:picLocks noChangeAspect="1" noChangeArrowheads="1"/>
            </p:cNvPicPr>
            <p:nvPr/>
          </p:nvPicPr>
          <p:blipFill>
            <a:blip r:embed="rId3">
              <a:extLst>
                <a:ext uri="{28A0092B-C50C-407E-A947-70E740481C1C}">
                  <a14:useLocalDpi xmlns:a14="http://schemas.microsoft.com/office/drawing/2010/main" val="0"/>
                </a:ext>
              </a:extLst>
            </a:blip>
            <a:srcRect t="304" b="14424"/>
            <a:stretch>
              <a:fillRect/>
            </a:stretch>
          </p:blipFill>
          <p:spPr bwMode="auto">
            <a:xfrm>
              <a:off x="-1" y="0"/>
              <a:ext cx="5461001"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5461001"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371" name="Shape 194"/>
          <p:cNvSpPr>
            <a:spLocks noGrp="1"/>
          </p:cNvSpPr>
          <p:nvPr>
            <p:ph type="title"/>
          </p:nvPr>
        </p:nvSpPr>
        <p:spPr/>
        <p:txBody>
          <a:bodyPr/>
          <a:lstStyle/>
          <a:p>
            <a:pPr eaLnBrk="1" hangingPunct="1"/>
            <a:r>
              <a:rPr lang="pt-BR" altLang="pt-BR" smtClean="0"/>
              <a:t>Bonifácio de Mogúncia</a:t>
            </a:r>
          </a:p>
        </p:txBody>
      </p:sp>
      <p:sp>
        <p:nvSpPr>
          <p:cNvPr id="58372" name="Shape 195"/>
          <p:cNvSpPr>
            <a:spLocks noGrp="1"/>
          </p:cNvSpPr>
          <p:nvPr>
            <p:ph type="body" idx="1"/>
          </p:nvPr>
        </p:nvSpPr>
        <p:spPr/>
        <p:txBody>
          <a:bodyPr/>
          <a:lstStyle/>
          <a:p>
            <a:pPr eaLnBrk="1" hangingPunct="1">
              <a:spcBef>
                <a:spcPct val="0"/>
              </a:spcBef>
            </a:pPr>
            <a:r>
              <a:rPr lang="pt-BR" altLang="pt-BR" smtClean="0"/>
              <a:t>Missionário católico na Turíngia, Alemanha.</a:t>
            </a:r>
          </a:p>
        </p:txBody>
      </p:sp>
    </p:spTree>
  </p:cSld>
  <p:clrMapOvr>
    <a:masterClrMapping/>
  </p:clrMapOvr>
  <p:transition spd="slow">
    <p:fade/>
  </p:transition>
  <p:timing>
    <p:tnLst>
      <p:par>
        <p:cTn id="1" dur="indefinite" restart="never" fill="hold"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640px-Christmas_tree_sxc_h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738" y="1588"/>
            <a:ext cx="7612062" cy="975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60419" name="Shape 202"/>
          <p:cNvSpPr>
            <a:spLocks noGrp="1"/>
          </p:cNvSpPr>
          <p:nvPr>
            <p:ph type="title" idx="4294967295"/>
          </p:nvPr>
        </p:nvSpPr>
        <p:spPr>
          <a:xfrm>
            <a:off x="754063" y="-423863"/>
            <a:ext cx="5715000" cy="3314701"/>
          </a:xfrm>
        </p:spPr>
        <p:txBody>
          <a:bodyPr anchor="b"/>
          <a:lstStyle/>
          <a:p>
            <a:pPr eaLnBrk="1" hangingPunct="1"/>
            <a:r>
              <a:rPr lang="pt-BR" altLang="pt-BR" sz="6000" smtClean="0"/>
              <a:t>Símbolo de muitas coisas</a:t>
            </a:r>
          </a:p>
        </p:txBody>
      </p:sp>
      <p:pic>
        <p:nvPicPr>
          <p:cNvPr id="203" name="Picture 2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4972050"/>
            <a:ext cx="31242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iterate>
                                    <p:tmAbs val="0"/>
                                  </p:iterate>
                                  <p:childTnLst>
                                    <p:set>
                                      <p:cBhvr>
                                        <p:cTn id="6" fill="hold"/>
                                        <p:tgtEl>
                                          <p:spTgt spid="203"/>
                                        </p:tgtEl>
                                        <p:attrNameLst>
                                          <p:attrName>style.visibility</p:attrName>
                                        </p:attrNameLst>
                                      </p:cBhvr>
                                      <p:to>
                                        <p:strVal val="visible"/>
                                      </p:to>
                                    </p:set>
                                    <p:animEffect transition="in" filter="fade">
                                      <p:cBhvr>
                                        <p:cTn id="7" dur="1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hape 43"/>
          <p:cNvSpPr>
            <a:spLocks noChangeArrowheads="1"/>
          </p:cNvSpPr>
          <p:nvPr/>
        </p:nvSpPr>
        <p:spPr bwMode="auto">
          <a:xfrm>
            <a:off x="-17463" y="0"/>
            <a:ext cx="13039726" cy="9753600"/>
          </a:xfrm>
          <a:prstGeom prst="rect">
            <a:avLst/>
          </a:prstGeom>
          <a:solidFill>
            <a:srgbClr val="000000">
              <a:alpha val="96469"/>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lgn="ctr">
              <a:defRPr sz="4000">
                <a:solidFill>
                  <a:srgbClr val="625B48"/>
                </a:solidFill>
                <a:latin typeface="Didot"/>
                <a:ea typeface="Didot"/>
                <a:cs typeface="Didot"/>
                <a:sym typeface="Didot"/>
              </a:defRPr>
            </a:lvl1pPr>
            <a:lvl2pPr marL="742950" indent="-285750" algn="ctr">
              <a:defRPr sz="4000">
                <a:solidFill>
                  <a:srgbClr val="625B48"/>
                </a:solidFill>
                <a:latin typeface="Didot"/>
                <a:ea typeface="Didot"/>
                <a:cs typeface="Didot"/>
                <a:sym typeface="Didot"/>
              </a:defRPr>
            </a:lvl2pPr>
            <a:lvl3pPr marL="1143000" indent="-228600" algn="ctr">
              <a:defRPr sz="4000">
                <a:solidFill>
                  <a:srgbClr val="625B48"/>
                </a:solidFill>
                <a:latin typeface="Didot"/>
                <a:ea typeface="Didot"/>
                <a:cs typeface="Didot"/>
                <a:sym typeface="Didot"/>
              </a:defRPr>
            </a:lvl3pPr>
            <a:lvl4pPr marL="1600200" indent="-228600" algn="ctr">
              <a:defRPr sz="4000">
                <a:solidFill>
                  <a:srgbClr val="625B48"/>
                </a:solidFill>
                <a:latin typeface="Didot"/>
                <a:ea typeface="Didot"/>
                <a:cs typeface="Didot"/>
                <a:sym typeface="Didot"/>
              </a:defRPr>
            </a:lvl4pPr>
            <a:lvl5pPr marL="2057400" indent="-228600" algn="ctr">
              <a:defRPr sz="4000">
                <a:solidFill>
                  <a:srgbClr val="625B48"/>
                </a:solidFill>
                <a:latin typeface="Didot"/>
                <a:ea typeface="Didot"/>
                <a:cs typeface="Didot"/>
                <a:sym typeface="Didot"/>
              </a:defRPr>
            </a:lvl5pPr>
            <a:lvl6pPr marL="2514600" indent="-228600" algn="ctr" defTabSz="584200" eaLnBrk="0" fontAlgn="base" hangingPunct="0">
              <a:spcBef>
                <a:spcPct val="0"/>
              </a:spcBef>
              <a:spcAft>
                <a:spcPct val="0"/>
              </a:spcAft>
              <a:defRPr sz="4000">
                <a:solidFill>
                  <a:srgbClr val="625B48"/>
                </a:solidFill>
                <a:latin typeface="Didot"/>
                <a:ea typeface="Didot"/>
                <a:cs typeface="Didot"/>
                <a:sym typeface="Didot"/>
              </a:defRPr>
            </a:lvl6pPr>
            <a:lvl7pPr marL="2971800" indent="-228600" algn="ctr" defTabSz="584200" eaLnBrk="0" fontAlgn="base" hangingPunct="0">
              <a:spcBef>
                <a:spcPct val="0"/>
              </a:spcBef>
              <a:spcAft>
                <a:spcPct val="0"/>
              </a:spcAft>
              <a:defRPr sz="4000">
                <a:solidFill>
                  <a:srgbClr val="625B48"/>
                </a:solidFill>
                <a:latin typeface="Didot"/>
                <a:ea typeface="Didot"/>
                <a:cs typeface="Didot"/>
                <a:sym typeface="Didot"/>
              </a:defRPr>
            </a:lvl7pPr>
            <a:lvl8pPr marL="3429000" indent="-228600" algn="ctr" defTabSz="584200" eaLnBrk="0" fontAlgn="base" hangingPunct="0">
              <a:spcBef>
                <a:spcPct val="0"/>
              </a:spcBef>
              <a:spcAft>
                <a:spcPct val="0"/>
              </a:spcAft>
              <a:defRPr sz="4000">
                <a:solidFill>
                  <a:srgbClr val="625B48"/>
                </a:solidFill>
                <a:latin typeface="Didot"/>
                <a:ea typeface="Didot"/>
                <a:cs typeface="Didot"/>
                <a:sym typeface="Didot"/>
              </a:defRPr>
            </a:lvl8pPr>
            <a:lvl9pPr marL="3886200" indent="-228600" algn="ctr" defTabSz="584200" eaLnBrk="0" fontAlgn="base" hangingPunct="0">
              <a:spcBef>
                <a:spcPct val="0"/>
              </a:spcBef>
              <a:spcAft>
                <a:spcPct val="0"/>
              </a:spcAft>
              <a:defRPr sz="4000">
                <a:solidFill>
                  <a:srgbClr val="625B48"/>
                </a:solidFill>
                <a:latin typeface="Didot"/>
                <a:ea typeface="Didot"/>
                <a:cs typeface="Didot"/>
                <a:sym typeface="Didot"/>
              </a:defRPr>
            </a:lvl9pPr>
          </a:lstStyle>
          <a:p>
            <a:pPr eaLnBrk="1" hangingPunct="1"/>
            <a:endParaRPr lang="pt-BR" altLang="pt-BR" sz="3600">
              <a:solidFill>
                <a:srgbClr val="000000"/>
              </a:solidFill>
            </a:endParaRPr>
          </a:p>
        </p:txBody>
      </p:sp>
      <p:grpSp>
        <p:nvGrpSpPr>
          <p:cNvPr id="8195" name="Group 46"/>
          <p:cNvGrpSpPr>
            <a:grpSpLocks/>
          </p:cNvGrpSpPr>
          <p:nvPr/>
        </p:nvGrpSpPr>
        <p:grpSpPr bwMode="auto">
          <a:xfrm>
            <a:off x="0" y="0"/>
            <a:ext cx="13004800" cy="9753600"/>
            <a:chOff x="-2845230" y="0"/>
            <a:chExt cx="13004800" cy="9753600"/>
          </a:xfrm>
        </p:grpSpPr>
        <p:pic>
          <p:nvPicPr>
            <p:cNvPr id="8197" name="arvore_2008-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31434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5231" y="-1"/>
              <a:ext cx="13004801" cy="975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6" name="Shape 47"/>
          <p:cNvSpPr>
            <a:spLocks noChangeArrowheads="1"/>
          </p:cNvSpPr>
          <p:nvPr/>
        </p:nvSpPr>
        <p:spPr bwMode="auto">
          <a:xfrm>
            <a:off x="11060113" y="8885238"/>
            <a:ext cx="18732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spAutoFit/>
          </a:bodyPr>
          <a:lstStyle>
            <a:lvl1pPr algn="ctr">
              <a:defRPr sz="4000">
                <a:solidFill>
                  <a:srgbClr val="625B48"/>
                </a:solidFill>
                <a:latin typeface="Didot"/>
                <a:ea typeface="Didot"/>
                <a:cs typeface="Didot"/>
                <a:sym typeface="Didot"/>
              </a:defRPr>
            </a:lvl1pPr>
            <a:lvl2pPr marL="742950" indent="-285750" algn="ctr">
              <a:defRPr sz="4000">
                <a:solidFill>
                  <a:srgbClr val="625B48"/>
                </a:solidFill>
                <a:latin typeface="Didot"/>
                <a:ea typeface="Didot"/>
                <a:cs typeface="Didot"/>
                <a:sym typeface="Didot"/>
              </a:defRPr>
            </a:lvl2pPr>
            <a:lvl3pPr marL="1143000" indent="-228600" algn="ctr">
              <a:defRPr sz="4000">
                <a:solidFill>
                  <a:srgbClr val="625B48"/>
                </a:solidFill>
                <a:latin typeface="Didot"/>
                <a:ea typeface="Didot"/>
                <a:cs typeface="Didot"/>
                <a:sym typeface="Didot"/>
              </a:defRPr>
            </a:lvl3pPr>
            <a:lvl4pPr marL="1600200" indent="-228600" algn="ctr">
              <a:defRPr sz="4000">
                <a:solidFill>
                  <a:srgbClr val="625B48"/>
                </a:solidFill>
                <a:latin typeface="Didot"/>
                <a:ea typeface="Didot"/>
                <a:cs typeface="Didot"/>
                <a:sym typeface="Didot"/>
              </a:defRPr>
            </a:lvl4pPr>
            <a:lvl5pPr marL="2057400" indent="-228600" algn="ctr">
              <a:defRPr sz="4000">
                <a:solidFill>
                  <a:srgbClr val="625B48"/>
                </a:solidFill>
                <a:latin typeface="Didot"/>
                <a:ea typeface="Didot"/>
                <a:cs typeface="Didot"/>
                <a:sym typeface="Didot"/>
              </a:defRPr>
            </a:lvl5pPr>
            <a:lvl6pPr marL="2514600" indent="-228600" algn="ctr" defTabSz="584200" eaLnBrk="0" fontAlgn="base" hangingPunct="0">
              <a:spcBef>
                <a:spcPct val="0"/>
              </a:spcBef>
              <a:spcAft>
                <a:spcPct val="0"/>
              </a:spcAft>
              <a:defRPr sz="4000">
                <a:solidFill>
                  <a:srgbClr val="625B48"/>
                </a:solidFill>
                <a:latin typeface="Didot"/>
                <a:ea typeface="Didot"/>
                <a:cs typeface="Didot"/>
                <a:sym typeface="Didot"/>
              </a:defRPr>
            </a:lvl6pPr>
            <a:lvl7pPr marL="2971800" indent="-228600" algn="ctr" defTabSz="584200" eaLnBrk="0" fontAlgn="base" hangingPunct="0">
              <a:spcBef>
                <a:spcPct val="0"/>
              </a:spcBef>
              <a:spcAft>
                <a:spcPct val="0"/>
              </a:spcAft>
              <a:defRPr sz="4000">
                <a:solidFill>
                  <a:srgbClr val="625B48"/>
                </a:solidFill>
                <a:latin typeface="Didot"/>
                <a:ea typeface="Didot"/>
                <a:cs typeface="Didot"/>
                <a:sym typeface="Didot"/>
              </a:defRPr>
            </a:lvl7pPr>
            <a:lvl8pPr marL="3429000" indent="-228600" algn="ctr" defTabSz="584200" eaLnBrk="0" fontAlgn="base" hangingPunct="0">
              <a:spcBef>
                <a:spcPct val="0"/>
              </a:spcBef>
              <a:spcAft>
                <a:spcPct val="0"/>
              </a:spcAft>
              <a:defRPr sz="4000">
                <a:solidFill>
                  <a:srgbClr val="625B48"/>
                </a:solidFill>
                <a:latin typeface="Didot"/>
                <a:ea typeface="Didot"/>
                <a:cs typeface="Didot"/>
                <a:sym typeface="Didot"/>
              </a:defRPr>
            </a:lvl8pPr>
            <a:lvl9pPr marL="3886200" indent="-228600" algn="ctr" defTabSz="584200" eaLnBrk="0" fontAlgn="base" hangingPunct="0">
              <a:spcBef>
                <a:spcPct val="0"/>
              </a:spcBef>
              <a:spcAft>
                <a:spcPct val="0"/>
              </a:spcAft>
              <a:defRPr sz="4000">
                <a:solidFill>
                  <a:srgbClr val="625B48"/>
                </a:solidFill>
                <a:latin typeface="Didot"/>
                <a:ea typeface="Didot"/>
                <a:cs typeface="Didot"/>
                <a:sym typeface="Didot"/>
              </a:defRPr>
            </a:lvl9pPr>
          </a:lstStyle>
          <a:p>
            <a:pPr eaLnBrk="1" hangingPunct="1"/>
            <a:r>
              <a:rPr lang="pt-BR" altLang="pt-BR">
                <a:solidFill>
                  <a:srgbClr val="BCB18E"/>
                </a:solidFill>
              </a:rPr>
              <a:t>Manaus</a:t>
            </a: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resepio-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208" name="Shape 208"/>
          <p:cNvSpPr>
            <a:spLocks noGrp="1"/>
          </p:cNvSpPr>
          <p:nvPr>
            <p:ph type="title" idx="4294967295"/>
          </p:nvPr>
        </p:nvSpPr>
        <p:spPr>
          <a:xfrm>
            <a:off x="215900" y="76200"/>
            <a:ext cx="12573000" cy="2616200"/>
          </a:xfrm>
          <a:effectLst>
            <a:outerShdw blurRad="190500" dist="12700" dir="5400000" rotWithShape="0">
              <a:srgbClr val="000000">
                <a:alpha val="87366"/>
              </a:srgbClr>
            </a:outerShdw>
          </a:effectLst>
        </p:spPr>
        <p:txBody>
          <a:bodyPr>
            <a:normAutofit/>
          </a:bodyPr>
          <a:lstStyle>
            <a:lvl1pPr>
              <a:defRPr b="1">
                <a:solidFill>
                  <a:srgbClr val="FF5A00"/>
                </a:solidFill>
              </a:defRPr>
            </a:lvl1pPr>
          </a:lstStyle>
          <a:p>
            <a:pPr eaLnBrk="1" fontAlgn="auto" hangingPunct="1">
              <a:spcBef>
                <a:spcPts val="0"/>
              </a:spcBef>
              <a:spcAft>
                <a:spcPts val="0"/>
              </a:spcAft>
              <a:defRPr sz="1800" b="0">
                <a:solidFill>
                  <a:srgbClr val="000000"/>
                </a:solidFill>
              </a:defRPr>
            </a:pPr>
            <a:r>
              <a:t>Jesus nasceu dia 25/12/00?</a:t>
            </a: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a2ef406e2c2351e0b9e80029c909242d3-2.jpg"/>
          <p:cNvPicPr>
            <a:picLocks noChangeAspect="1" noChangeArrowheads="1"/>
          </p:cNvPicPr>
          <p:nvPr/>
        </p:nvPicPr>
        <p:blipFill>
          <a:blip r:embed="rId3">
            <a:extLst>
              <a:ext uri="{28A0092B-C50C-407E-A947-70E740481C1C}">
                <a14:useLocalDpi xmlns:a14="http://schemas.microsoft.com/office/drawing/2010/main" val="0"/>
              </a:ext>
            </a:extLst>
          </a:blip>
          <a:srcRect l="5521" r="5521"/>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213" name="Shape 213"/>
          <p:cNvSpPr>
            <a:spLocks noGrp="1"/>
          </p:cNvSpPr>
          <p:nvPr>
            <p:ph type="title" idx="4294967295"/>
          </p:nvPr>
        </p:nvSpPr>
        <p:spPr>
          <a:xfrm>
            <a:off x="215900" y="76200"/>
            <a:ext cx="12573000" cy="2616200"/>
          </a:xfrm>
          <a:effectLst>
            <a:outerShdw blurRad="42569" dist="60728" dir="5400000" rotWithShape="0">
              <a:srgbClr val="000000">
                <a:alpha val="57238"/>
              </a:srgbClr>
            </a:outerShdw>
          </a:effectLst>
        </p:spPr>
        <p:txBody>
          <a:bodyPr>
            <a:normAutofit/>
          </a:bodyPr>
          <a:lstStyle>
            <a:lvl1pPr>
              <a:defRPr b="1">
                <a:solidFill>
                  <a:srgbClr val="FF5A00"/>
                </a:solidFill>
              </a:defRPr>
            </a:lvl1pPr>
          </a:lstStyle>
          <a:p>
            <a:pPr eaLnBrk="1" fontAlgn="auto" hangingPunct="1">
              <a:spcBef>
                <a:spcPts val="0"/>
              </a:spcBef>
              <a:spcAft>
                <a:spcPts val="0"/>
              </a:spcAft>
              <a:defRPr sz="1800" b="0">
                <a:solidFill>
                  <a:srgbClr val="000000"/>
                </a:solidFill>
              </a:defRPr>
            </a:pPr>
            <a:r>
              <a:t>É errado fazer ceia de natal e usar a decoração típica?</a:t>
            </a: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generosidade 5.jpg"/>
          <p:cNvPicPr>
            <a:picLocks noChangeAspect="1" noChangeArrowheads="1"/>
          </p:cNvPicPr>
          <p:nvPr/>
        </p:nvPicPr>
        <p:blipFill>
          <a:blip r:embed="rId3">
            <a:extLst>
              <a:ext uri="{28A0092B-C50C-407E-A947-70E740481C1C}">
                <a14:useLocalDpi xmlns:a14="http://schemas.microsoft.com/office/drawing/2010/main" val="0"/>
              </a:ext>
            </a:extLst>
          </a:blip>
          <a:srcRect t="276" b="27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biblia.jpg"/>
          <p:cNvPicPr>
            <a:picLocks noChangeAspect="1" noChangeArrowheads="1"/>
          </p:cNvPicPr>
          <p:nvPr/>
        </p:nvPicPr>
        <p:blipFill>
          <a:blip r:embed="rId2">
            <a:extLst>
              <a:ext uri="{28A0092B-C50C-407E-A947-70E740481C1C}">
                <a14:useLocalDpi xmlns:a14="http://schemas.microsoft.com/office/drawing/2010/main" val="0"/>
              </a:ext>
            </a:extLst>
          </a:blip>
          <a:srcRect t="3125" b="3125"/>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222" name="Shape 222"/>
          <p:cNvSpPr/>
          <p:nvPr/>
        </p:nvSpPr>
        <p:spPr>
          <a:xfrm>
            <a:off x="436563" y="714375"/>
            <a:ext cx="12131675" cy="3589338"/>
          </a:xfrm>
          <a:prstGeom prst="rect">
            <a:avLst/>
          </a:prstGeom>
          <a:ln w="12700">
            <a:miter lim="400000"/>
          </a:ln>
          <a:effectLst>
            <a:outerShdw blurRad="190500" dir="3897284" rotWithShape="0">
              <a:srgbClr val="000000"/>
            </a:outerShdw>
          </a:effectLst>
          <a:extLst>
            <a:ext uri="{C572A759-6A51-4108-AA02-DFA0A04FC94B}"/>
          </a:extLst>
        </p:spPr>
        <p:txBody>
          <a:bodyPr lIns="0" tIns="0" rIns="0" bIns="0">
            <a:spAutoFit/>
          </a:bodyPr>
          <a:lstStyle/>
          <a:p>
            <a:pPr algn="ctr" eaLnBrk="1" fontAlgn="auto" hangingPunct="1">
              <a:spcBef>
                <a:spcPts val="0"/>
              </a:spcBef>
              <a:spcAft>
                <a:spcPts val="0"/>
              </a:spcAft>
              <a:defRPr sz="1800">
                <a:solidFill>
                  <a:srgbClr val="000000"/>
                </a:solidFill>
              </a:defRPr>
            </a:pPr>
            <a:r>
              <a:rPr sz="5400" b="1" kern="0">
                <a:solidFill>
                  <a:srgbClr val="F95D16"/>
                </a:solidFill>
                <a:latin typeface="+mn-lt"/>
                <a:ea typeface="+mn-ea"/>
                <a:cs typeface="+mn-cs"/>
              </a:rPr>
              <a:t>Quem não ama não conhece a Deus, porque Deus é amor.</a:t>
            </a:r>
          </a:p>
          <a:p>
            <a:pPr algn="ctr" eaLnBrk="1" fontAlgn="auto" hangingPunct="1">
              <a:spcBef>
                <a:spcPts val="0"/>
              </a:spcBef>
              <a:spcAft>
                <a:spcPts val="0"/>
              </a:spcAft>
              <a:defRPr sz="1800">
                <a:solidFill>
                  <a:srgbClr val="000000"/>
                </a:solidFill>
              </a:defRPr>
            </a:pPr>
            <a:endParaRPr sz="5400" b="1" kern="0">
              <a:solidFill>
                <a:srgbClr val="F95D16"/>
              </a:solidFill>
              <a:latin typeface="+mn-lt"/>
              <a:ea typeface="+mn-ea"/>
              <a:cs typeface="+mn-cs"/>
            </a:endParaRPr>
          </a:p>
          <a:p>
            <a:pPr algn="ctr" eaLnBrk="1" fontAlgn="auto" hangingPunct="1">
              <a:spcBef>
                <a:spcPts val="0"/>
              </a:spcBef>
              <a:spcAft>
                <a:spcPts val="0"/>
              </a:spcAft>
              <a:defRPr sz="1800">
                <a:solidFill>
                  <a:srgbClr val="000000"/>
                </a:solidFill>
              </a:defRPr>
            </a:pPr>
            <a:r>
              <a:rPr sz="5400" b="1" kern="0">
                <a:solidFill>
                  <a:srgbClr val="F95D16"/>
                </a:solidFill>
                <a:latin typeface="+mn-lt"/>
                <a:ea typeface="+mn-ea"/>
                <a:cs typeface="+mn-cs"/>
              </a:rPr>
              <a:t>(1 João 4:8)</a:t>
            </a: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biblia.jpg"/>
          <p:cNvPicPr>
            <a:picLocks noChangeAspect="1" noChangeArrowheads="1"/>
          </p:cNvPicPr>
          <p:nvPr/>
        </p:nvPicPr>
        <p:blipFill>
          <a:blip r:embed="rId2">
            <a:extLst>
              <a:ext uri="{28A0092B-C50C-407E-A947-70E740481C1C}">
                <a14:useLocalDpi xmlns:a14="http://schemas.microsoft.com/office/drawing/2010/main" val="0"/>
              </a:ext>
            </a:extLst>
          </a:blip>
          <a:srcRect t="3125" b="3125"/>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225" name="Shape 225"/>
          <p:cNvSpPr/>
          <p:nvPr/>
        </p:nvSpPr>
        <p:spPr>
          <a:xfrm>
            <a:off x="436563" y="714375"/>
            <a:ext cx="12131675" cy="4465638"/>
          </a:xfrm>
          <a:prstGeom prst="rect">
            <a:avLst/>
          </a:prstGeom>
          <a:ln w="12700">
            <a:miter lim="400000"/>
          </a:ln>
          <a:effectLst>
            <a:outerShdw blurRad="190500" dir="3897284" rotWithShape="0">
              <a:srgbClr val="000000"/>
            </a:outerShdw>
          </a:effectLst>
          <a:extLst>
            <a:ext uri="{C572A759-6A51-4108-AA02-DFA0A04FC94B}"/>
          </a:extLst>
        </p:spPr>
        <p:txBody>
          <a:bodyPr lIns="0" tIns="0" rIns="0" bIns="0">
            <a:spAutoFit/>
          </a:bodyPr>
          <a:lstStyle/>
          <a:p>
            <a:pPr algn="ctr" eaLnBrk="1" fontAlgn="auto" hangingPunct="1">
              <a:spcBef>
                <a:spcPts val="0"/>
              </a:spcBef>
              <a:spcAft>
                <a:spcPts val="0"/>
              </a:spcAft>
              <a:defRPr sz="1800">
                <a:solidFill>
                  <a:srgbClr val="000000"/>
                </a:solidFill>
              </a:defRPr>
            </a:pPr>
            <a:r>
              <a:rPr sz="5400" b="1" kern="0">
                <a:solidFill>
                  <a:srgbClr val="F95D16"/>
                </a:solidFill>
                <a:latin typeface="+mn-lt"/>
                <a:ea typeface="+mn-ea"/>
                <a:cs typeface="+mn-cs"/>
              </a:rPr>
              <a:t>Foi assim que Deus manifestou o seu amor entre nós: enviou o seu Filho Unigênito ao mundo, para que pudéssemos viver por meio dele.</a:t>
            </a:r>
          </a:p>
          <a:p>
            <a:pPr algn="ctr" eaLnBrk="1" fontAlgn="auto" hangingPunct="1">
              <a:spcBef>
                <a:spcPts val="0"/>
              </a:spcBef>
              <a:spcAft>
                <a:spcPts val="0"/>
              </a:spcAft>
              <a:defRPr sz="1800">
                <a:solidFill>
                  <a:srgbClr val="000000"/>
                </a:solidFill>
              </a:defRPr>
            </a:pPr>
            <a:r>
              <a:rPr sz="5400" b="1" kern="0">
                <a:solidFill>
                  <a:srgbClr val="F95D16"/>
                </a:solidFill>
                <a:latin typeface="+mn-lt"/>
                <a:ea typeface="+mn-ea"/>
                <a:cs typeface="+mn-cs"/>
              </a:rPr>
              <a:t>(1 João 4:9)</a:t>
            </a: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biblia.jpg"/>
          <p:cNvPicPr>
            <a:picLocks noChangeAspect="1" noChangeArrowheads="1"/>
          </p:cNvPicPr>
          <p:nvPr/>
        </p:nvPicPr>
        <p:blipFill>
          <a:blip r:embed="rId2">
            <a:extLst>
              <a:ext uri="{28A0092B-C50C-407E-A947-70E740481C1C}">
                <a14:useLocalDpi xmlns:a14="http://schemas.microsoft.com/office/drawing/2010/main" val="0"/>
              </a:ext>
            </a:extLst>
          </a:blip>
          <a:srcRect t="3125" b="3125"/>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228" name="Shape 228"/>
          <p:cNvSpPr/>
          <p:nvPr/>
        </p:nvSpPr>
        <p:spPr>
          <a:xfrm>
            <a:off x="436563" y="714375"/>
            <a:ext cx="12131675" cy="4465638"/>
          </a:xfrm>
          <a:prstGeom prst="rect">
            <a:avLst/>
          </a:prstGeom>
          <a:ln w="12700">
            <a:miter lim="400000"/>
          </a:ln>
          <a:effectLst>
            <a:outerShdw blurRad="190500" dir="3897284" rotWithShape="0">
              <a:srgbClr val="000000"/>
            </a:outerShdw>
          </a:effectLst>
          <a:extLst>
            <a:ext uri="{C572A759-6A51-4108-AA02-DFA0A04FC94B}"/>
          </a:extLst>
        </p:spPr>
        <p:txBody>
          <a:bodyPr lIns="0" tIns="0" rIns="0" bIns="0">
            <a:spAutoFit/>
          </a:bodyPr>
          <a:lstStyle>
            <a:lvl1pPr>
              <a:defRPr sz="5400" b="1">
                <a:solidFill>
                  <a:srgbClr val="F95D16"/>
                </a:solidFill>
              </a:defRPr>
            </a:lvl1pPr>
          </a:lstStyle>
          <a:p>
            <a:pPr algn="ctr" eaLnBrk="1" fontAlgn="auto" hangingPunct="1">
              <a:spcBef>
                <a:spcPts val="0"/>
              </a:spcBef>
              <a:spcAft>
                <a:spcPts val="0"/>
              </a:spcAft>
              <a:defRPr sz="1800" b="0">
                <a:solidFill>
                  <a:srgbClr val="000000"/>
                </a:solidFill>
              </a:defRPr>
            </a:pPr>
            <a:r>
              <a:rPr kern="0">
                <a:latin typeface="+mn-lt"/>
                <a:ea typeface="+mn-ea"/>
                <a:cs typeface="+mn-cs"/>
              </a:rPr>
              <a:t>Nisto consiste o amor: não em que nós tenhamos amado a Deus, mas em que ele nos amou e enviou seu Filho como propiciação pelos nossos pecados. (1 João 4:10)</a:t>
            </a:r>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biblia.jpg"/>
          <p:cNvPicPr>
            <a:picLocks noChangeAspect="1" noChangeArrowheads="1"/>
          </p:cNvPicPr>
          <p:nvPr/>
        </p:nvPicPr>
        <p:blipFill>
          <a:blip r:embed="rId3">
            <a:extLst>
              <a:ext uri="{28A0092B-C50C-407E-A947-70E740481C1C}">
                <a14:useLocalDpi xmlns:a14="http://schemas.microsoft.com/office/drawing/2010/main" val="0"/>
              </a:ext>
            </a:extLst>
          </a:blip>
          <a:srcRect t="3125" b="3125"/>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231" name="Shape 231"/>
          <p:cNvSpPr/>
          <p:nvPr/>
        </p:nvSpPr>
        <p:spPr>
          <a:xfrm>
            <a:off x="436563" y="714375"/>
            <a:ext cx="12131675" cy="2713038"/>
          </a:xfrm>
          <a:prstGeom prst="rect">
            <a:avLst/>
          </a:prstGeom>
          <a:ln w="12700">
            <a:miter lim="400000"/>
          </a:ln>
          <a:effectLst>
            <a:outerShdw blurRad="190500" dir="3897284" rotWithShape="0">
              <a:srgbClr val="000000"/>
            </a:outerShdw>
          </a:effectLst>
          <a:extLst>
            <a:ext uri="{C572A759-6A51-4108-AA02-DFA0A04FC94B}"/>
          </a:extLst>
        </p:spPr>
        <p:txBody>
          <a:bodyPr lIns="0" tIns="0" rIns="0" bIns="0">
            <a:spAutoFit/>
          </a:bodyPr>
          <a:lstStyle>
            <a:lvl1pPr>
              <a:defRPr sz="5400" b="1">
                <a:solidFill>
                  <a:srgbClr val="F95D16"/>
                </a:solidFill>
              </a:defRPr>
            </a:lvl1pPr>
          </a:lstStyle>
          <a:p>
            <a:pPr algn="ctr" eaLnBrk="1" fontAlgn="auto" hangingPunct="1">
              <a:spcBef>
                <a:spcPts val="0"/>
              </a:spcBef>
              <a:spcAft>
                <a:spcPts val="0"/>
              </a:spcAft>
              <a:defRPr sz="1800" b="0">
                <a:solidFill>
                  <a:srgbClr val="000000"/>
                </a:solidFill>
              </a:defRPr>
            </a:pPr>
            <a:r>
              <a:rPr kern="0">
                <a:latin typeface="+mn-lt"/>
                <a:ea typeface="+mn-ea"/>
                <a:cs typeface="+mn-cs"/>
              </a:rPr>
              <a:t>Amados, visto que Deus assim nos amou, nós também devemos amar-nos uns aos outros. (1 João 4:11)</a:t>
            </a: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1dez2012---iluminacao-da-arvore-de-natal-na-lagoa-rodrigo-de-freitas-no-rio-de-janeiro-inaugurada-neste-sabado-1354410525620_956x500.jpg"/>
          <p:cNvPicPr>
            <a:picLocks noChangeAspect="1" noChangeArrowheads="1"/>
          </p:cNvPicPr>
          <p:nvPr/>
        </p:nvPicPr>
        <p:blipFill>
          <a:blip r:embed="rId3">
            <a:extLst>
              <a:ext uri="{28A0092B-C50C-407E-A947-70E740481C1C}">
                <a14:useLocalDpi xmlns:a14="http://schemas.microsoft.com/office/drawing/2010/main" val="0"/>
              </a:ext>
            </a:extLst>
          </a:blip>
          <a:srcRect l="15132" r="15132"/>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10243" name="Shape 52"/>
          <p:cNvSpPr>
            <a:spLocks noChangeArrowheads="1"/>
          </p:cNvSpPr>
          <p:nvPr/>
        </p:nvSpPr>
        <p:spPr bwMode="auto">
          <a:xfrm>
            <a:off x="9456738" y="8902700"/>
            <a:ext cx="34226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spAutoFit/>
          </a:bodyPr>
          <a:lstStyle>
            <a:lvl1pPr algn="ctr">
              <a:defRPr sz="4000">
                <a:solidFill>
                  <a:srgbClr val="625B48"/>
                </a:solidFill>
                <a:latin typeface="Didot"/>
                <a:ea typeface="Didot"/>
                <a:cs typeface="Didot"/>
                <a:sym typeface="Didot"/>
              </a:defRPr>
            </a:lvl1pPr>
            <a:lvl2pPr marL="742950" indent="-285750" algn="ctr">
              <a:defRPr sz="4000">
                <a:solidFill>
                  <a:srgbClr val="625B48"/>
                </a:solidFill>
                <a:latin typeface="Didot"/>
                <a:ea typeface="Didot"/>
                <a:cs typeface="Didot"/>
                <a:sym typeface="Didot"/>
              </a:defRPr>
            </a:lvl2pPr>
            <a:lvl3pPr marL="1143000" indent="-228600" algn="ctr">
              <a:defRPr sz="4000">
                <a:solidFill>
                  <a:srgbClr val="625B48"/>
                </a:solidFill>
                <a:latin typeface="Didot"/>
                <a:ea typeface="Didot"/>
                <a:cs typeface="Didot"/>
                <a:sym typeface="Didot"/>
              </a:defRPr>
            </a:lvl3pPr>
            <a:lvl4pPr marL="1600200" indent="-228600" algn="ctr">
              <a:defRPr sz="4000">
                <a:solidFill>
                  <a:srgbClr val="625B48"/>
                </a:solidFill>
                <a:latin typeface="Didot"/>
                <a:ea typeface="Didot"/>
                <a:cs typeface="Didot"/>
                <a:sym typeface="Didot"/>
              </a:defRPr>
            </a:lvl4pPr>
            <a:lvl5pPr marL="2057400" indent="-228600" algn="ctr">
              <a:defRPr sz="4000">
                <a:solidFill>
                  <a:srgbClr val="625B48"/>
                </a:solidFill>
                <a:latin typeface="Didot"/>
                <a:ea typeface="Didot"/>
                <a:cs typeface="Didot"/>
                <a:sym typeface="Didot"/>
              </a:defRPr>
            </a:lvl5pPr>
            <a:lvl6pPr marL="2514600" indent="-228600" algn="ctr" defTabSz="584200" eaLnBrk="0" fontAlgn="base" hangingPunct="0">
              <a:spcBef>
                <a:spcPct val="0"/>
              </a:spcBef>
              <a:spcAft>
                <a:spcPct val="0"/>
              </a:spcAft>
              <a:defRPr sz="4000">
                <a:solidFill>
                  <a:srgbClr val="625B48"/>
                </a:solidFill>
                <a:latin typeface="Didot"/>
                <a:ea typeface="Didot"/>
                <a:cs typeface="Didot"/>
                <a:sym typeface="Didot"/>
              </a:defRPr>
            </a:lvl6pPr>
            <a:lvl7pPr marL="2971800" indent="-228600" algn="ctr" defTabSz="584200" eaLnBrk="0" fontAlgn="base" hangingPunct="0">
              <a:spcBef>
                <a:spcPct val="0"/>
              </a:spcBef>
              <a:spcAft>
                <a:spcPct val="0"/>
              </a:spcAft>
              <a:defRPr sz="4000">
                <a:solidFill>
                  <a:srgbClr val="625B48"/>
                </a:solidFill>
                <a:latin typeface="Didot"/>
                <a:ea typeface="Didot"/>
                <a:cs typeface="Didot"/>
                <a:sym typeface="Didot"/>
              </a:defRPr>
            </a:lvl7pPr>
            <a:lvl8pPr marL="3429000" indent="-228600" algn="ctr" defTabSz="584200" eaLnBrk="0" fontAlgn="base" hangingPunct="0">
              <a:spcBef>
                <a:spcPct val="0"/>
              </a:spcBef>
              <a:spcAft>
                <a:spcPct val="0"/>
              </a:spcAft>
              <a:defRPr sz="4000">
                <a:solidFill>
                  <a:srgbClr val="625B48"/>
                </a:solidFill>
                <a:latin typeface="Didot"/>
                <a:ea typeface="Didot"/>
                <a:cs typeface="Didot"/>
                <a:sym typeface="Didot"/>
              </a:defRPr>
            </a:lvl8pPr>
            <a:lvl9pPr marL="3886200" indent="-228600" algn="ctr" defTabSz="584200" eaLnBrk="0" fontAlgn="base" hangingPunct="0">
              <a:spcBef>
                <a:spcPct val="0"/>
              </a:spcBef>
              <a:spcAft>
                <a:spcPct val="0"/>
              </a:spcAft>
              <a:defRPr sz="4000">
                <a:solidFill>
                  <a:srgbClr val="625B48"/>
                </a:solidFill>
                <a:latin typeface="Didot"/>
                <a:ea typeface="Didot"/>
                <a:cs typeface="Didot"/>
                <a:sym typeface="Didot"/>
              </a:defRPr>
            </a:lvl9pPr>
          </a:lstStyle>
          <a:p>
            <a:pPr eaLnBrk="1" hangingPunct="1"/>
            <a:r>
              <a:rPr lang="pt-BR" altLang="pt-BR">
                <a:solidFill>
                  <a:srgbClr val="BCB18E"/>
                </a:solidFill>
              </a:rPr>
              <a:t>Rio de Janeiro</a:t>
            </a: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nativitaten05.jpg"/>
          <p:cNvPicPr>
            <a:picLocks noChangeAspect="1" noChangeArrowheads="1"/>
          </p:cNvPicPr>
          <p:nvPr/>
        </p:nvPicPr>
        <p:blipFill>
          <a:blip r:embed="rId3">
            <a:extLst>
              <a:ext uri="{28A0092B-C50C-407E-A947-70E740481C1C}">
                <a14:useLocalDpi xmlns:a14="http://schemas.microsoft.com/office/drawing/2010/main" val="0"/>
              </a:ext>
            </a:extLst>
          </a:blip>
          <a:srcRect l="5540" r="5540"/>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12291" name="Shape 57"/>
          <p:cNvSpPr>
            <a:spLocks noChangeArrowheads="1"/>
          </p:cNvSpPr>
          <p:nvPr/>
        </p:nvSpPr>
        <p:spPr bwMode="auto">
          <a:xfrm>
            <a:off x="10725150" y="8902700"/>
            <a:ext cx="223996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spAutoFit/>
          </a:bodyPr>
          <a:lstStyle>
            <a:lvl1pPr algn="ctr">
              <a:defRPr sz="4000">
                <a:solidFill>
                  <a:srgbClr val="625B48"/>
                </a:solidFill>
                <a:latin typeface="Didot"/>
                <a:ea typeface="Didot"/>
                <a:cs typeface="Didot"/>
                <a:sym typeface="Didot"/>
              </a:defRPr>
            </a:lvl1pPr>
            <a:lvl2pPr marL="742950" indent="-285750" algn="ctr">
              <a:defRPr sz="4000">
                <a:solidFill>
                  <a:srgbClr val="625B48"/>
                </a:solidFill>
                <a:latin typeface="Didot"/>
                <a:ea typeface="Didot"/>
                <a:cs typeface="Didot"/>
                <a:sym typeface="Didot"/>
              </a:defRPr>
            </a:lvl2pPr>
            <a:lvl3pPr marL="1143000" indent="-228600" algn="ctr">
              <a:defRPr sz="4000">
                <a:solidFill>
                  <a:srgbClr val="625B48"/>
                </a:solidFill>
                <a:latin typeface="Didot"/>
                <a:ea typeface="Didot"/>
                <a:cs typeface="Didot"/>
                <a:sym typeface="Didot"/>
              </a:defRPr>
            </a:lvl3pPr>
            <a:lvl4pPr marL="1600200" indent="-228600" algn="ctr">
              <a:defRPr sz="4000">
                <a:solidFill>
                  <a:srgbClr val="625B48"/>
                </a:solidFill>
                <a:latin typeface="Didot"/>
                <a:ea typeface="Didot"/>
                <a:cs typeface="Didot"/>
                <a:sym typeface="Didot"/>
              </a:defRPr>
            </a:lvl4pPr>
            <a:lvl5pPr marL="2057400" indent="-228600" algn="ctr">
              <a:defRPr sz="4000">
                <a:solidFill>
                  <a:srgbClr val="625B48"/>
                </a:solidFill>
                <a:latin typeface="Didot"/>
                <a:ea typeface="Didot"/>
                <a:cs typeface="Didot"/>
                <a:sym typeface="Didot"/>
              </a:defRPr>
            </a:lvl5pPr>
            <a:lvl6pPr marL="2514600" indent="-228600" algn="ctr" defTabSz="584200" eaLnBrk="0" fontAlgn="base" hangingPunct="0">
              <a:spcBef>
                <a:spcPct val="0"/>
              </a:spcBef>
              <a:spcAft>
                <a:spcPct val="0"/>
              </a:spcAft>
              <a:defRPr sz="4000">
                <a:solidFill>
                  <a:srgbClr val="625B48"/>
                </a:solidFill>
                <a:latin typeface="Didot"/>
                <a:ea typeface="Didot"/>
                <a:cs typeface="Didot"/>
                <a:sym typeface="Didot"/>
              </a:defRPr>
            </a:lvl6pPr>
            <a:lvl7pPr marL="2971800" indent="-228600" algn="ctr" defTabSz="584200" eaLnBrk="0" fontAlgn="base" hangingPunct="0">
              <a:spcBef>
                <a:spcPct val="0"/>
              </a:spcBef>
              <a:spcAft>
                <a:spcPct val="0"/>
              </a:spcAft>
              <a:defRPr sz="4000">
                <a:solidFill>
                  <a:srgbClr val="625B48"/>
                </a:solidFill>
                <a:latin typeface="Didot"/>
                <a:ea typeface="Didot"/>
                <a:cs typeface="Didot"/>
                <a:sym typeface="Didot"/>
              </a:defRPr>
            </a:lvl7pPr>
            <a:lvl8pPr marL="3429000" indent="-228600" algn="ctr" defTabSz="584200" eaLnBrk="0" fontAlgn="base" hangingPunct="0">
              <a:spcBef>
                <a:spcPct val="0"/>
              </a:spcBef>
              <a:spcAft>
                <a:spcPct val="0"/>
              </a:spcAft>
              <a:defRPr sz="4000">
                <a:solidFill>
                  <a:srgbClr val="625B48"/>
                </a:solidFill>
                <a:latin typeface="Didot"/>
                <a:ea typeface="Didot"/>
                <a:cs typeface="Didot"/>
                <a:sym typeface="Didot"/>
              </a:defRPr>
            </a:lvl8pPr>
            <a:lvl9pPr marL="3886200" indent="-228600" algn="ctr" defTabSz="584200" eaLnBrk="0" fontAlgn="base" hangingPunct="0">
              <a:spcBef>
                <a:spcPct val="0"/>
              </a:spcBef>
              <a:spcAft>
                <a:spcPct val="0"/>
              </a:spcAft>
              <a:defRPr sz="4000">
                <a:solidFill>
                  <a:srgbClr val="625B48"/>
                </a:solidFill>
                <a:latin typeface="Didot"/>
                <a:ea typeface="Didot"/>
                <a:cs typeface="Didot"/>
                <a:sym typeface="Didot"/>
              </a:defRPr>
            </a:lvl9pPr>
          </a:lstStyle>
          <a:p>
            <a:pPr eaLnBrk="1" hangingPunct="1"/>
            <a:r>
              <a:rPr lang="pt-BR" altLang="pt-BR">
                <a:solidFill>
                  <a:srgbClr val="BCB18E"/>
                </a:solidFill>
              </a:rPr>
              <a:t>Gramado</a:t>
            </a: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arvore-de-natal-ibirapuera.jpg"/>
          <p:cNvPicPr>
            <a:picLocks noChangeAspect="1" noChangeArrowheads="1"/>
          </p:cNvPicPr>
          <p:nvPr/>
        </p:nvPicPr>
        <p:blipFill>
          <a:blip r:embed="rId3">
            <a:extLst>
              <a:ext uri="{28A0092B-C50C-407E-A947-70E740481C1C}">
                <a14:useLocalDpi xmlns:a14="http://schemas.microsoft.com/office/drawing/2010/main" val="0"/>
              </a:ext>
            </a:extLst>
          </a:blip>
          <a:srcRect l="5333" r="5333"/>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14339" name="Shape 62"/>
          <p:cNvSpPr>
            <a:spLocks noChangeArrowheads="1"/>
          </p:cNvSpPr>
          <p:nvPr/>
        </p:nvSpPr>
        <p:spPr bwMode="auto">
          <a:xfrm>
            <a:off x="10414000" y="8902700"/>
            <a:ext cx="252253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spAutoFit/>
          </a:bodyPr>
          <a:lstStyle>
            <a:lvl1pPr algn="ctr">
              <a:defRPr sz="4000">
                <a:solidFill>
                  <a:srgbClr val="625B48"/>
                </a:solidFill>
                <a:latin typeface="Didot"/>
                <a:ea typeface="Didot"/>
                <a:cs typeface="Didot"/>
                <a:sym typeface="Didot"/>
              </a:defRPr>
            </a:lvl1pPr>
            <a:lvl2pPr marL="742950" indent="-285750" algn="ctr">
              <a:defRPr sz="4000">
                <a:solidFill>
                  <a:srgbClr val="625B48"/>
                </a:solidFill>
                <a:latin typeface="Didot"/>
                <a:ea typeface="Didot"/>
                <a:cs typeface="Didot"/>
                <a:sym typeface="Didot"/>
              </a:defRPr>
            </a:lvl2pPr>
            <a:lvl3pPr marL="1143000" indent="-228600" algn="ctr">
              <a:defRPr sz="4000">
                <a:solidFill>
                  <a:srgbClr val="625B48"/>
                </a:solidFill>
                <a:latin typeface="Didot"/>
                <a:ea typeface="Didot"/>
                <a:cs typeface="Didot"/>
                <a:sym typeface="Didot"/>
              </a:defRPr>
            </a:lvl3pPr>
            <a:lvl4pPr marL="1600200" indent="-228600" algn="ctr">
              <a:defRPr sz="4000">
                <a:solidFill>
                  <a:srgbClr val="625B48"/>
                </a:solidFill>
                <a:latin typeface="Didot"/>
                <a:ea typeface="Didot"/>
                <a:cs typeface="Didot"/>
                <a:sym typeface="Didot"/>
              </a:defRPr>
            </a:lvl4pPr>
            <a:lvl5pPr marL="2057400" indent="-228600" algn="ctr">
              <a:defRPr sz="4000">
                <a:solidFill>
                  <a:srgbClr val="625B48"/>
                </a:solidFill>
                <a:latin typeface="Didot"/>
                <a:ea typeface="Didot"/>
                <a:cs typeface="Didot"/>
                <a:sym typeface="Didot"/>
              </a:defRPr>
            </a:lvl5pPr>
            <a:lvl6pPr marL="2514600" indent="-228600" algn="ctr" defTabSz="584200" eaLnBrk="0" fontAlgn="base" hangingPunct="0">
              <a:spcBef>
                <a:spcPct val="0"/>
              </a:spcBef>
              <a:spcAft>
                <a:spcPct val="0"/>
              </a:spcAft>
              <a:defRPr sz="4000">
                <a:solidFill>
                  <a:srgbClr val="625B48"/>
                </a:solidFill>
                <a:latin typeface="Didot"/>
                <a:ea typeface="Didot"/>
                <a:cs typeface="Didot"/>
                <a:sym typeface="Didot"/>
              </a:defRPr>
            </a:lvl6pPr>
            <a:lvl7pPr marL="2971800" indent="-228600" algn="ctr" defTabSz="584200" eaLnBrk="0" fontAlgn="base" hangingPunct="0">
              <a:spcBef>
                <a:spcPct val="0"/>
              </a:spcBef>
              <a:spcAft>
                <a:spcPct val="0"/>
              </a:spcAft>
              <a:defRPr sz="4000">
                <a:solidFill>
                  <a:srgbClr val="625B48"/>
                </a:solidFill>
                <a:latin typeface="Didot"/>
                <a:ea typeface="Didot"/>
                <a:cs typeface="Didot"/>
                <a:sym typeface="Didot"/>
              </a:defRPr>
            </a:lvl7pPr>
            <a:lvl8pPr marL="3429000" indent="-228600" algn="ctr" defTabSz="584200" eaLnBrk="0" fontAlgn="base" hangingPunct="0">
              <a:spcBef>
                <a:spcPct val="0"/>
              </a:spcBef>
              <a:spcAft>
                <a:spcPct val="0"/>
              </a:spcAft>
              <a:defRPr sz="4000">
                <a:solidFill>
                  <a:srgbClr val="625B48"/>
                </a:solidFill>
                <a:latin typeface="Didot"/>
                <a:ea typeface="Didot"/>
                <a:cs typeface="Didot"/>
                <a:sym typeface="Didot"/>
              </a:defRPr>
            </a:lvl8pPr>
            <a:lvl9pPr marL="3886200" indent="-228600" algn="ctr" defTabSz="584200" eaLnBrk="0" fontAlgn="base" hangingPunct="0">
              <a:spcBef>
                <a:spcPct val="0"/>
              </a:spcBef>
              <a:spcAft>
                <a:spcPct val="0"/>
              </a:spcAft>
              <a:defRPr sz="4000">
                <a:solidFill>
                  <a:srgbClr val="625B48"/>
                </a:solidFill>
                <a:latin typeface="Didot"/>
                <a:ea typeface="Didot"/>
                <a:cs typeface="Didot"/>
                <a:sym typeface="Didot"/>
              </a:defRPr>
            </a:lvl9pPr>
          </a:lstStyle>
          <a:p>
            <a:pPr eaLnBrk="1" hangingPunct="1"/>
            <a:r>
              <a:rPr lang="pt-BR" altLang="pt-BR">
                <a:solidFill>
                  <a:srgbClr val="BCB18E"/>
                </a:solidFill>
              </a:rPr>
              <a:t>Ibirapuera</a:t>
            </a: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terra_26.jpg"/>
          <p:cNvPicPr>
            <a:picLocks noChangeAspect="1" noChangeArrowheads="1"/>
          </p:cNvPicPr>
          <p:nvPr/>
        </p:nvPicPr>
        <p:blipFill>
          <a:blip r:embed="rId3">
            <a:extLst>
              <a:ext uri="{28A0092B-C50C-407E-A947-70E740481C1C}">
                <a14:useLocalDpi xmlns:a14="http://schemas.microsoft.com/office/drawing/2010/main" val="0"/>
              </a:ext>
            </a:extLst>
          </a:blip>
          <a:srcRect l="1740" t="1740" r="1740" b="1740"/>
          <a:stretch>
            <a:fillRect/>
          </a:stretch>
        </p:blipFill>
        <p:spPr bwMode="auto">
          <a:xfrm>
            <a:off x="-31750" y="-23813"/>
            <a:ext cx="13068300" cy="980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rImg_12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71" name="Shape 71"/>
          <p:cNvSpPr>
            <a:spLocks noChangeArrowheads="1"/>
          </p:cNvSpPr>
          <p:nvPr/>
        </p:nvSpPr>
        <p:spPr bwMode="auto">
          <a:xfrm>
            <a:off x="7756525" y="7962900"/>
            <a:ext cx="51625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spAutoFit/>
          </a:bodyPr>
          <a:lstStyle>
            <a:lvl1pPr algn="ctr">
              <a:defRPr sz="4000">
                <a:solidFill>
                  <a:srgbClr val="625B48"/>
                </a:solidFill>
                <a:latin typeface="Didot"/>
                <a:ea typeface="Didot"/>
                <a:cs typeface="Didot"/>
                <a:sym typeface="Didot"/>
              </a:defRPr>
            </a:lvl1pPr>
            <a:lvl2pPr marL="742950" indent="-285750" algn="ctr">
              <a:defRPr sz="4000">
                <a:solidFill>
                  <a:srgbClr val="625B48"/>
                </a:solidFill>
                <a:latin typeface="Didot"/>
                <a:ea typeface="Didot"/>
                <a:cs typeface="Didot"/>
                <a:sym typeface="Didot"/>
              </a:defRPr>
            </a:lvl2pPr>
            <a:lvl3pPr marL="1143000" indent="-228600" algn="ctr">
              <a:defRPr sz="4000">
                <a:solidFill>
                  <a:srgbClr val="625B48"/>
                </a:solidFill>
                <a:latin typeface="Didot"/>
                <a:ea typeface="Didot"/>
                <a:cs typeface="Didot"/>
                <a:sym typeface="Didot"/>
              </a:defRPr>
            </a:lvl3pPr>
            <a:lvl4pPr marL="1600200" indent="-228600" algn="ctr">
              <a:defRPr sz="4000">
                <a:solidFill>
                  <a:srgbClr val="625B48"/>
                </a:solidFill>
                <a:latin typeface="Didot"/>
                <a:ea typeface="Didot"/>
                <a:cs typeface="Didot"/>
                <a:sym typeface="Didot"/>
              </a:defRPr>
            </a:lvl4pPr>
            <a:lvl5pPr marL="2057400" indent="-228600" algn="ctr">
              <a:defRPr sz="4000">
                <a:solidFill>
                  <a:srgbClr val="625B48"/>
                </a:solidFill>
                <a:latin typeface="Didot"/>
                <a:ea typeface="Didot"/>
                <a:cs typeface="Didot"/>
                <a:sym typeface="Didot"/>
              </a:defRPr>
            </a:lvl5pPr>
            <a:lvl6pPr marL="2514600" indent="-228600" algn="ctr" defTabSz="584200" eaLnBrk="0" fontAlgn="base" hangingPunct="0">
              <a:spcBef>
                <a:spcPct val="0"/>
              </a:spcBef>
              <a:spcAft>
                <a:spcPct val="0"/>
              </a:spcAft>
              <a:defRPr sz="4000">
                <a:solidFill>
                  <a:srgbClr val="625B48"/>
                </a:solidFill>
                <a:latin typeface="Didot"/>
                <a:ea typeface="Didot"/>
                <a:cs typeface="Didot"/>
                <a:sym typeface="Didot"/>
              </a:defRPr>
            </a:lvl6pPr>
            <a:lvl7pPr marL="2971800" indent="-228600" algn="ctr" defTabSz="584200" eaLnBrk="0" fontAlgn="base" hangingPunct="0">
              <a:spcBef>
                <a:spcPct val="0"/>
              </a:spcBef>
              <a:spcAft>
                <a:spcPct val="0"/>
              </a:spcAft>
              <a:defRPr sz="4000">
                <a:solidFill>
                  <a:srgbClr val="625B48"/>
                </a:solidFill>
                <a:latin typeface="Didot"/>
                <a:ea typeface="Didot"/>
                <a:cs typeface="Didot"/>
                <a:sym typeface="Didot"/>
              </a:defRPr>
            </a:lvl7pPr>
            <a:lvl8pPr marL="3429000" indent="-228600" algn="ctr" defTabSz="584200" eaLnBrk="0" fontAlgn="base" hangingPunct="0">
              <a:spcBef>
                <a:spcPct val="0"/>
              </a:spcBef>
              <a:spcAft>
                <a:spcPct val="0"/>
              </a:spcAft>
              <a:defRPr sz="4000">
                <a:solidFill>
                  <a:srgbClr val="625B48"/>
                </a:solidFill>
                <a:latin typeface="Didot"/>
                <a:ea typeface="Didot"/>
                <a:cs typeface="Didot"/>
                <a:sym typeface="Didot"/>
              </a:defRPr>
            </a:lvl8pPr>
            <a:lvl9pPr marL="3886200" indent="-228600" algn="ctr" defTabSz="584200" eaLnBrk="0" fontAlgn="base" hangingPunct="0">
              <a:spcBef>
                <a:spcPct val="0"/>
              </a:spcBef>
              <a:spcAft>
                <a:spcPct val="0"/>
              </a:spcAft>
              <a:defRPr sz="4000">
                <a:solidFill>
                  <a:srgbClr val="625B48"/>
                </a:solidFill>
                <a:latin typeface="Didot"/>
                <a:ea typeface="Didot"/>
                <a:cs typeface="Didot"/>
                <a:sym typeface="Didot"/>
              </a:defRPr>
            </a:lvl9pPr>
          </a:lstStyle>
          <a:p>
            <a:pPr eaLnBrk="1" hangingPunct="1"/>
            <a:r>
              <a:rPr lang="pt-BR" altLang="pt-BR" sz="5000">
                <a:solidFill>
                  <a:srgbClr val="FFF1C2"/>
                </a:solidFill>
                <a:latin typeface="Zapfino"/>
                <a:ea typeface="Zapfino"/>
                <a:cs typeface="Zapfino"/>
                <a:sym typeface="Zapfino"/>
              </a:rPr>
              <a:t>Buenos Aires</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100"/>
                                  </p:stCondLst>
                                  <p:iterate>
                                    <p:tmAbs val="0"/>
                                  </p:iterate>
                                  <p:childTnLst>
                                    <p:set>
                                      <p:cBhvr>
                                        <p:cTn id="6" fill="hold"/>
                                        <p:tgtEl>
                                          <p:spTgt spid="71"/>
                                        </p:tgtEl>
                                        <p:attrNameLst>
                                          <p:attrName>style.visibility</p:attrName>
                                        </p:attrNameLst>
                                      </p:cBhvr>
                                      <p:to>
                                        <p:strVal val="visible"/>
                                      </p:to>
                                    </p:set>
                                    <p:anim calcmode="lin" valueType="num">
                                      <p:cBhvr>
                                        <p:cTn id="7" dur="2500" fill="hold"/>
                                        <p:tgtEl>
                                          <p:spTgt spid="71"/>
                                        </p:tgtEl>
                                        <p:attrNameLst>
                                          <p:attrName>ppt_w</p:attrName>
                                        </p:attrNameLst>
                                      </p:cBhvr>
                                      <p:tavLst>
                                        <p:tav tm="0">
                                          <p:val>
                                            <p:fltVal val="0"/>
                                          </p:val>
                                        </p:tav>
                                        <p:tav tm="100000">
                                          <p:val>
                                            <p:strVal val="#ppt_w"/>
                                          </p:val>
                                        </p:tav>
                                      </p:tavLst>
                                    </p:anim>
                                    <p:anim calcmode="lin" valueType="num">
                                      <p:cBhvr>
                                        <p:cTn id="8" dur="2500" fill="hold"/>
                                        <p:tgtEl>
                                          <p:spTgt spid="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25" y="512763"/>
            <a:ext cx="9505950" cy="872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TotalTime>
  <Words>1659</Words>
  <Application>Microsoft Office PowerPoint</Application>
  <PresentationFormat>Personalizar</PresentationFormat>
  <Paragraphs>88</Paragraphs>
  <Slides>36</Slides>
  <Notes>32</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36</vt:i4>
      </vt:variant>
    </vt:vector>
  </HeadingPairs>
  <TitlesOfParts>
    <vt:vector size="42" baseType="lpstr">
      <vt:lpstr>Didot</vt:lpstr>
      <vt:lpstr>Georgia</vt:lpstr>
      <vt:lpstr>Helvetica Neue</vt:lpstr>
      <vt:lpstr>Perpetua</vt:lpstr>
      <vt:lpstr>Zapfino</vt:lpstr>
      <vt:lpstr>Renaissance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Significado Etimológico</vt:lpstr>
      <vt:lpstr>Saturnalia</vt:lpstr>
      <vt:lpstr>Apresentação do PowerPoint</vt:lpstr>
      <vt:lpstr>Dies Natalis Solis Invicti</vt:lpstr>
      <vt:lpstr>Christo Sole</vt:lpstr>
      <vt:lpstr>Bispo Nicolau, Turquia, 280 d.C.</vt:lpstr>
      <vt:lpstr>Osiris</vt:lpstr>
      <vt:lpstr>Apresentação do PowerPoint</vt:lpstr>
      <vt:lpstr>Apresentação do PowerPoint</vt:lpstr>
      <vt:lpstr>Bonifácio de Mogúncia</vt:lpstr>
      <vt:lpstr>Símbolo de muitas coisas</vt:lpstr>
      <vt:lpstr>Jesus nasceu dia 25/12/00?</vt:lpstr>
      <vt:lpstr>É errado fazer ceia de natal e usar a decoração típica?</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PE2015-C40-NATAL</dc:title>
  <dc:subject>PASTOR DE ESCOLA</dc:subject>
  <dc:creator>Pr. MARCELO AUGUSTO DE CARVALHO;pr. marcelo carvalho</dc:creator>
  <cp:keywords>www.4tons.com</cp:keywords>
  <dc:description>COMÉRCIO PROIBIDO. USO PESSOAL</dc:description>
  <cp:lastModifiedBy>pr. marcelo carvalho</cp:lastModifiedBy>
  <cp:revision>5</cp:revision>
  <dcterms:modified xsi:type="dcterms:W3CDTF">2015-02-18T17:33:39Z</dcterms:modified>
  <cp:category>CAPELAS 2015</cp:category>
</cp:coreProperties>
</file>