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FFFF"/>
    <a:srgbClr val="99663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86355" autoAdjust="0"/>
  </p:normalViewPr>
  <p:slideViewPr>
    <p:cSldViewPr snapToGrid="0">
      <p:cViewPr varScale="1">
        <p:scale>
          <a:sx n="52" d="100"/>
          <a:sy n="52" d="100"/>
        </p:scale>
        <p:origin x="156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8089-59D5-4E08-A0A9-692D4B880018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ADCED-4E1C-4779-A4A7-699286D717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14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</a:t>
            </a:r>
            <a:r>
              <a:rPr lang="pt-BR" sz="1200" b="1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DCED-4E1C-4779-A4A7-699286D717D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94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C:\Users\marcelo.decarvalho\Documents\CAPELAS%20INFANTIS%20MUSIC%202015\Spongesbob-Mate-Patrick-690x388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baby-girl-child-hd-wallpaper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grass-field-kitty-in-boots-wide-hd-wallpaper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appy%20child%20touching%20bubble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tylish-cute-beautiful-little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920x1200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hild-desktop-background-336289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new-born-baby-wallpaper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looking-into-the-sun-8851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multicolor-musical-notes-fresh-new_083774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jesus-with-young-child-1127677-wallpaper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appy-child-in-the-field-free-desktop-wallpaper-3840x240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8026835958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People___Children_Happy_child_runs_in_the_rain_071448_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a-happy-child-304819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33104" y="4474524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</a:t>
            </a:r>
            <a:r>
              <a:rPr lang="pt-BR" sz="6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000" b="1" spc="50" dirty="0">
                <a:ln w="11430"/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9966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>
                <a:ln w="11430"/>
                <a:solidFill>
                  <a:srgbClr val="00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</a:p>
          <a:p>
            <a:pPr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APV</a:t>
            </a:r>
          </a:p>
        </p:txBody>
      </p:sp>
      <p:pic>
        <p:nvPicPr>
          <p:cNvPr id="2" name="CADA NOVO D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395107" y="688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516"/>
    </mc:Choice>
    <mc:Fallback xmlns="">
      <p:transition advClick="0" advTm="1751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hoje falta harmonia na canção do viver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de sua vida quer reger o seu ser</a:t>
            </a:r>
          </a:p>
        </p:txBody>
      </p:sp>
    </p:spTree>
    <p:extLst>
      <p:ext uri="{BB962C8B-B14F-4D97-AF65-F5344CB8AC3E}">
        <p14:creationId xmlns:p14="http://schemas.microsoft.com/office/powerpoint/2010/main" val="21341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45783" y="484034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nas horas de dor não precisas chorar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Jesus quem nos guia, é só confiar!</a:t>
            </a:r>
          </a:p>
        </p:txBody>
      </p:sp>
    </p:spTree>
    <p:extLst>
      <p:ext uri="{BB962C8B-B14F-4D97-AF65-F5344CB8AC3E}">
        <p14:creationId xmlns:p14="http://schemas.microsoft.com/office/powerpoint/2010/main" val="36510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20444" y="505609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cada nova manhã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minha vida vou louvar ao Senhor</a:t>
            </a:r>
          </a:p>
        </p:txBody>
      </p:sp>
    </p:spTree>
    <p:extLst>
      <p:ext uri="{BB962C8B-B14F-4D97-AF65-F5344CB8AC3E}">
        <p14:creationId xmlns:p14="http://schemas.microsoft.com/office/powerpoint/2010/main" val="13737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5783" y="4449924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sinto Seu amor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da existência, poeta da história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</a:p>
        </p:txBody>
      </p:sp>
    </p:spTree>
    <p:extLst>
      <p:ext uri="{BB962C8B-B14F-4D97-AF65-F5344CB8AC3E}">
        <p14:creationId xmlns:p14="http://schemas.microsoft.com/office/powerpoint/2010/main" val="15470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7976" y="401906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da existência, poeta da história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</a:p>
        </p:txBody>
      </p:sp>
    </p:spTree>
    <p:extLst>
      <p:ext uri="{BB962C8B-B14F-4D97-AF65-F5344CB8AC3E}">
        <p14:creationId xmlns:p14="http://schemas.microsoft.com/office/powerpoint/2010/main" val="4882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89621" y="4973906"/>
            <a:ext cx="111586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</a:p>
        </p:txBody>
      </p:sp>
    </p:spTree>
    <p:extLst>
      <p:ext uri="{BB962C8B-B14F-4D97-AF65-F5344CB8AC3E}">
        <p14:creationId xmlns:p14="http://schemas.microsoft.com/office/powerpoint/2010/main" val="40597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297"/>
    </mc:Choice>
    <mc:Fallback xmlns="">
      <p:transition advClick="0" advTm="152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12873" y="5012586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tão bom acordar e sentir o calor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é bom levantar ter na voz um louvor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37564" y="491282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tão bom perceber que o sol já brilhou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feliz com Jesus, minha vida mudou</a:t>
            </a:r>
          </a:p>
        </p:txBody>
      </p:sp>
    </p:spTree>
    <p:extLst>
      <p:ext uri="{BB962C8B-B14F-4D97-AF65-F5344CB8AC3E}">
        <p14:creationId xmlns:p14="http://schemas.microsoft.com/office/powerpoint/2010/main" val="12520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45877" y="4921134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Deus ama cantar, Ele ama compor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Nota um som, todas tem seu valor</a:t>
            </a:r>
          </a:p>
        </p:txBody>
      </p:sp>
    </p:spTree>
    <p:extLst>
      <p:ext uri="{BB962C8B-B14F-4D97-AF65-F5344CB8AC3E}">
        <p14:creationId xmlns:p14="http://schemas.microsoft.com/office/powerpoint/2010/main" val="26777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99444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compasso da fé só existe canção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Jesus estiver dentro do coração</a:t>
            </a:r>
          </a:p>
        </p:txBody>
      </p:sp>
    </p:spTree>
    <p:extLst>
      <p:ext uri="{BB962C8B-B14F-4D97-AF65-F5344CB8AC3E}">
        <p14:creationId xmlns:p14="http://schemas.microsoft.com/office/powerpoint/2010/main" val="9572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505609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cada nova manhã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minha vida vou louvar ao Senhor</a:t>
            </a:r>
          </a:p>
        </p:txBody>
      </p:sp>
    </p:spTree>
    <p:extLst>
      <p:ext uri="{BB962C8B-B14F-4D97-AF65-F5344CB8AC3E}">
        <p14:creationId xmlns:p14="http://schemas.microsoft.com/office/powerpoint/2010/main" val="416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45783" y="4449924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sinto Seu amor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da existência, poeta da história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</a:p>
        </p:txBody>
      </p:sp>
    </p:spTree>
    <p:extLst>
      <p:ext uri="{BB962C8B-B14F-4D97-AF65-F5344CB8AC3E}">
        <p14:creationId xmlns:p14="http://schemas.microsoft.com/office/powerpoint/2010/main" val="16723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66332" y="4901986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pausa é um espaço uma ausência de som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sua voz silencia não perca o tom</a:t>
            </a:r>
          </a:p>
        </p:txBody>
      </p:sp>
    </p:spTree>
    <p:extLst>
      <p:ext uri="{BB962C8B-B14F-4D97-AF65-F5344CB8AC3E}">
        <p14:creationId xmlns:p14="http://schemas.microsoft.com/office/powerpoint/2010/main" val="15953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canção de sua vida não é sem valor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Tenha fé no Maestro, erga a voz em louvor</a:t>
            </a:r>
          </a:p>
        </p:txBody>
      </p:sp>
    </p:spTree>
    <p:extLst>
      <p:ext uri="{BB962C8B-B14F-4D97-AF65-F5344CB8AC3E}">
        <p14:creationId xmlns:p14="http://schemas.microsoft.com/office/powerpoint/2010/main" val="34765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239</Words>
  <Application>Microsoft Office PowerPoint</Application>
  <PresentationFormat>Widescreen</PresentationFormat>
  <Paragraphs>34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PE2015-FM-01-CADA NOVO DIA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47</cp:revision>
  <dcterms:created xsi:type="dcterms:W3CDTF">2015-02-25T13:16:03Z</dcterms:created>
  <dcterms:modified xsi:type="dcterms:W3CDTF">2026-03-19T17:18:29Z</dcterms:modified>
  <cp:category>Músicas Fundamental Menor</cp:category>
</cp:coreProperties>
</file>