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70" r:id="rId7"/>
    <p:sldId id="271" r:id="rId8"/>
    <p:sldId id="261" r:id="rId9"/>
    <p:sldId id="262" r:id="rId10"/>
    <p:sldId id="272" r:id="rId11"/>
    <p:sldId id="273" r:id="rId12"/>
    <p:sldId id="277" r:id="rId13"/>
    <p:sldId id="278" r:id="rId14"/>
    <p:sldId id="263" r:id="rId15"/>
    <p:sldId id="264" r:id="rId16"/>
    <p:sldId id="274" r:id="rId17"/>
    <p:sldId id="275" r:id="rId18"/>
    <p:sldId id="279" r:id="rId19"/>
    <p:sldId id="280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9696"/>
    <a:srgbClr val="FF5050"/>
    <a:srgbClr val="FF66FF"/>
    <a:srgbClr val="33CC33"/>
    <a:srgbClr val="996633"/>
    <a:srgbClr val="66003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1454" autoAdjust="0"/>
  </p:normalViewPr>
  <p:slideViewPr>
    <p:cSldViewPr snapToGrid="0">
      <p:cViewPr varScale="1">
        <p:scale>
          <a:sx n="42" d="100"/>
          <a:sy n="42" d="100"/>
        </p:scale>
        <p:origin x="19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57B80-69ED-4B6E-A6B3-946D84703518}" type="datetimeFigureOut">
              <a:rPr lang="pt-BR" smtClean="0"/>
              <a:t>19/03/2026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13DDD-0789-4C22-B4DF-156F34535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Pr. 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13DDD-0789-4C22-B4DF-156F3453592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54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C:\Users\marcelo.decarvalho\Documents\CAPELAS%20INFANTIS%20MUSIC%202015\nature_beach_seas_happy_kids_s_1600x1200_wallpaperhi.com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Hot-air-balloon-rainbow-hills_1920x1200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wallpaper-1918181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01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02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bicycle_adventure-HD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baby-child-children-kid-happy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Brian-Wenning-DC-Skateboarding-Wallpaper-2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i_belive_i_can_fly-wallpaper-1600x900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03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04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7689caiaque1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buzz_lightyear_toy_story_wallpaper-1977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Adventure_Sport_Vista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adventure-wallpaper4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sports-hiking_0021712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makar-sankranti-perhaps-indian-festival-whose-date-always-falls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1400143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Ecole-de-base-jump-6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snowboarding-wallpaper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7" y="4566991"/>
            <a:ext cx="11022676" cy="15388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pt-BR" sz="66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6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6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ss</a:t>
            </a:r>
            <a:r>
              <a:rPr lang="pt-BR" sz="6600" b="1" spc="50" dirty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6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600" b="1" spc="50" dirty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600" b="1" spc="50" dirty="0">
                <a:ln w="11430"/>
                <a:solidFill>
                  <a:srgbClr val="6600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6600" b="1" spc="50" dirty="0">
                <a:ln w="11430"/>
                <a:solidFill>
                  <a:srgbClr val="FF66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600" b="1" spc="50" dirty="0">
                <a:ln w="11430"/>
                <a:solidFill>
                  <a:srgbClr val="FF5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600" b="1" spc="50" dirty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t</a:t>
            </a:r>
            <a:r>
              <a:rPr lang="pt-BR" sz="6600" b="1" spc="50" dirty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r>
              <a:rPr lang="pt-BR" sz="6600" b="1" spc="50" dirty="0">
                <a:ln w="11430"/>
                <a:solidFill>
                  <a:srgbClr val="9966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6600" b="1" spc="50" dirty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6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600" b="1" spc="50" dirty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600" b="1" spc="50" dirty="0">
                <a:ln w="11430"/>
                <a:solidFill>
                  <a:schemeClr val="accent5">
                    <a:lumMod val="50000"/>
                    <a:lumOff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r>
              <a:rPr lang="pt-BR" sz="66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600" b="1" spc="50" dirty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6600" b="1" spc="50" dirty="0">
                <a:ln w="11430"/>
                <a:solidFill>
                  <a:srgbClr val="96969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600" b="1" spc="50" dirty="0">
                <a:ln w="11430"/>
                <a:solidFill>
                  <a:srgbClr val="33CC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</a:p>
          <a:p>
            <a:pPr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</a:p>
        </p:txBody>
      </p:sp>
      <p:pic>
        <p:nvPicPr>
          <p:cNvPr id="3" name="NESSA AVENTURA EU V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901440" y="2849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360"/>
    </mc:Choice>
    <mc:Fallback xmlns="">
      <p:transition advTm="1136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</a:p>
        </p:txBody>
      </p:sp>
    </p:spTree>
    <p:extLst>
      <p:ext uri="{BB962C8B-B14F-4D97-AF65-F5344CB8AC3E}">
        <p14:creationId xmlns:p14="http://schemas.microsoft.com/office/powerpoint/2010/main" val="7925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686229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</a:p>
        </p:txBody>
      </p:sp>
    </p:spTree>
    <p:extLst>
      <p:ext uri="{BB962C8B-B14F-4D97-AF65-F5344CB8AC3E}">
        <p14:creationId xmlns:p14="http://schemas.microsoft.com/office/powerpoint/2010/main" val="729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</a:p>
        </p:txBody>
      </p:sp>
    </p:spTree>
    <p:extLst>
      <p:ext uri="{BB962C8B-B14F-4D97-AF65-F5344CB8AC3E}">
        <p14:creationId xmlns:p14="http://schemas.microsoft.com/office/powerpoint/2010/main" val="13243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686229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</a:p>
        </p:txBody>
      </p:sp>
    </p:spTree>
    <p:extLst>
      <p:ext uri="{BB962C8B-B14F-4D97-AF65-F5344CB8AC3E}">
        <p14:creationId xmlns:p14="http://schemas.microsoft.com/office/powerpoint/2010/main" val="3162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809"/>
    </mc:Choice>
    <mc:Fallback xmlns="">
      <p:transition advTm="780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69073" y="4768423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estudando ou na brincadeira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Estou com Cristo de qualquer maneira</a:t>
            </a:r>
          </a:p>
        </p:txBody>
      </p:sp>
    </p:spTree>
    <p:extLst>
      <p:ext uri="{BB962C8B-B14F-4D97-AF65-F5344CB8AC3E}">
        <p14:creationId xmlns:p14="http://schemas.microsoft.com/office/powerpoint/2010/main" val="20674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12912" y="4655407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Numa cidade, ou num matagal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Sem meu Jesus tudo é chato e mal</a:t>
            </a:r>
          </a:p>
        </p:txBody>
      </p:sp>
    </p:spTree>
    <p:extLst>
      <p:ext uri="{BB962C8B-B14F-4D97-AF65-F5344CB8AC3E}">
        <p14:creationId xmlns:p14="http://schemas.microsoft.com/office/powerpoint/2010/main" val="330256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179"/>
    </mc:Choice>
    <mc:Fallback xmlns="">
      <p:transition advTm="717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7977" y="4754384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</a:p>
        </p:txBody>
      </p:sp>
    </p:spTree>
    <p:extLst>
      <p:ext uri="{BB962C8B-B14F-4D97-AF65-F5344CB8AC3E}">
        <p14:creationId xmlns:p14="http://schemas.microsoft.com/office/powerpoint/2010/main" val="5604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472"/>
    </mc:Choice>
    <mc:Fallback xmlns="">
      <p:transition advTm="747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</a:p>
        </p:txBody>
      </p:sp>
    </p:spTree>
    <p:extLst>
      <p:ext uri="{BB962C8B-B14F-4D97-AF65-F5344CB8AC3E}">
        <p14:creationId xmlns:p14="http://schemas.microsoft.com/office/powerpoint/2010/main" val="110166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7977" y="4754384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</a:p>
        </p:txBody>
      </p:sp>
    </p:spTree>
    <p:extLst>
      <p:ext uri="{BB962C8B-B14F-4D97-AF65-F5344CB8AC3E}">
        <p14:creationId xmlns:p14="http://schemas.microsoft.com/office/powerpoint/2010/main" val="1156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</a:p>
        </p:txBody>
      </p:sp>
    </p:spTree>
    <p:extLst>
      <p:ext uri="{BB962C8B-B14F-4D97-AF65-F5344CB8AC3E}">
        <p14:creationId xmlns:p14="http://schemas.microsoft.com/office/powerpoint/2010/main" val="1967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17052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Subir montanha, descer cachoeira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Remar no rio, correr na ladeira</a:t>
            </a: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8252" y="4664812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 (3x)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Vou!</a:t>
            </a:r>
          </a:p>
        </p:txBody>
      </p:sp>
    </p:spTree>
    <p:extLst>
      <p:ext uri="{BB962C8B-B14F-4D97-AF65-F5344CB8AC3E}">
        <p14:creationId xmlns:p14="http://schemas.microsoft.com/office/powerpoint/2010/main" val="28704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508"/>
    </mc:Choice>
    <mc:Fallback xmlns="">
      <p:transition advTm="2350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40993" y="467595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Tudo maneiro, tá tudo legar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com Jesus é muito mais radical!</a:t>
            </a:r>
          </a:p>
        </p:txBody>
      </p:sp>
    </p:spTree>
    <p:extLst>
      <p:ext uri="{BB962C8B-B14F-4D97-AF65-F5344CB8AC3E}">
        <p14:creationId xmlns:p14="http://schemas.microsoft.com/office/powerpoint/2010/main" val="311905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452"/>
    </mc:Choice>
    <mc:Fallback xmlns="">
      <p:transition advTm="745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</a:p>
        </p:txBody>
      </p:sp>
    </p:spTree>
    <p:extLst>
      <p:ext uri="{BB962C8B-B14F-4D97-AF65-F5344CB8AC3E}">
        <p14:creationId xmlns:p14="http://schemas.microsoft.com/office/powerpoint/2010/main" val="390648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</a:p>
        </p:txBody>
      </p:sp>
    </p:spTree>
    <p:extLst>
      <p:ext uri="{BB962C8B-B14F-4D97-AF65-F5344CB8AC3E}">
        <p14:creationId xmlns:p14="http://schemas.microsoft.com/office/powerpoint/2010/main" val="33683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</a:p>
        </p:txBody>
      </p:sp>
    </p:spTree>
    <p:extLst>
      <p:ext uri="{BB962C8B-B14F-4D97-AF65-F5344CB8AC3E}">
        <p14:creationId xmlns:p14="http://schemas.microsoft.com/office/powerpoint/2010/main" val="24152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41"/>
    </mc:Choice>
    <mc:Fallback xmlns="">
      <p:transition advTm="634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33323" y="4839763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</a:p>
        </p:txBody>
      </p:sp>
    </p:spTree>
    <p:extLst>
      <p:ext uri="{BB962C8B-B14F-4D97-AF65-F5344CB8AC3E}">
        <p14:creationId xmlns:p14="http://schemas.microsoft.com/office/powerpoint/2010/main" val="32293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27"/>
    </mc:Choice>
    <mc:Fallback xmlns="">
      <p:transition advTm="762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40992" y="4717052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Saltar bem alto com um </a:t>
            </a:r>
            <a:r>
              <a:rPr lang="pt-BR" sz="4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pára-quedas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Ou explorar bem fundo a caverna</a:t>
            </a:r>
          </a:p>
        </p:txBody>
      </p:sp>
    </p:spTree>
    <p:extLst>
      <p:ext uri="{BB962C8B-B14F-4D97-AF65-F5344CB8AC3E}">
        <p14:creationId xmlns:p14="http://schemas.microsoft.com/office/powerpoint/2010/main" val="23785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89621" y="4788971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Estou seguro, não tenho temor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com Jesus o meu fiel Guardador</a:t>
            </a:r>
          </a:p>
        </p:txBody>
      </p:sp>
    </p:spTree>
    <p:extLst>
      <p:ext uri="{BB962C8B-B14F-4D97-AF65-F5344CB8AC3E}">
        <p14:creationId xmlns:p14="http://schemas.microsoft.com/office/powerpoint/2010/main" val="5549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547"/>
    </mc:Choice>
    <mc:Fallback xmlns="">
      <p:transition advTm="7547"/>
    </mc:Fallback>
  </mc:AlternateContent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</TotalTime>
  <Words>223</Words>
  <Application>Microsoft Office PowerPoint</Application>
  <PresentationFormat>Widescreen</PresentationFormat>
  <Paragraphs>43</Paragraphs>
  <Slides>20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PE2015-FM-02-NESSA AVENTURA EU VOU</dc:title>
  <dc:subject>Pastoral Estudantil</dc:subject>
  <dc:creator>APV - Marcelo Augusto de Carvalho</dc:creator>
  <cp:keywords>www.4tons.com</cp:keywords>
  <dc:description>COMÉRCIO PROIBIDO. USO PESSOAL</dc:description>
  <cp:lastModifiedBy>Pr. Marcelo Augusto de Carvalho</cp:lastModifiedBy>
  <cp:revision>38</cp:revision>
  <dcterms:created xsi:type="dcterms:W3CDTF">2015-02-25T13:16:03Z</dcterms:created>
  <dcterms:modified xsi:type="dcterms:W3CDTF">2026-03-19T17:19:46Z</dcterms:modified>
  <cp:category>Músicas Fundamental Menor</cp:category>
</cp:coreProperties>
</file>