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64" r:id="rId11"/>
    <p:sldId id="265" r:id="rId12"/>
    <p:sldId id="267" r:id="rId13"/>
    <p:sldId id="268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69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0066FF"/>
    <a:srgbClr val="FFCC99"/>
    <a:srgbClr val="000000"/>
    <a:srgbClr val="996633"/>
    <a:srgbClr val="00FF0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69708" autoAdjust="0"/>
  </p:normalViewPr>
  <p:slideViewPr>
    <p:cSldViewPr snapToGrid="0">
      <p:cViewPr varScale="1">
        <p:scale>
          <a:sx n="41" d="100"/>
          <a:sy n="41" d="100"/>
        </p:scale>
        <p:origin x="1962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E41A6-D3C7-4FC9-A931-B498ACCCBBCF}" type="datetimeFigureOut">
              <a:rPr lang="en-US" smtClean="0"/>
              <a:t>3/19/2026</a:t>
            </a:fld>
            <a:endParaRPr lang="en-US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0B6D7-6D70-4247-B2AD-BD0CB968D7FE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74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</a:rPr>
              <a:t>Pr. Marcelo Augusto de Carvalho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0B6D7-6D70-4247-B2AD-BD0CB968D7F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817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D0B6D7-6D70-4247-B2AD-BD0CB968D7FE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715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88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04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78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82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90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10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74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63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79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99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3/19/2026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85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1DC-5FB1-423E-B07D-70F20418E573}" type="datetimeFigureOut">
              <a:rPr lang="en-US" smtClean="0"/>
              <a:t>3/19/2026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DA75-0571-4EEF-9494-3523ED17B54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9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file:///D:\Documents\CAPELAS%202013%20INFANTIS\CAPELAS%20INFANTIS%20MUSIC%202015\happy-baby-kid-big-beautiful-6030.jp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1024.gif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Cute-Baby-Wallpapers-Free-Download-5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inocent-cute-baby-girls-hd-wallpapers-baby-girls-cool-desktop-images-widescreen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27jun2013---arbitro-howard-webb-e-ajuda-fernando-torres-a-se-levantar-durante-o-jogo-entre-espanha-e-italia-no-castelao-pela-copa-das-confederacoes-1372412820084_1920x1080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12161422-dirty-water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ws_Holding_the_Earth_1280x800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323189-zero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wallpaper-236043-3776365-1-1078826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black_male_hand_shake_with_white_female_hand_219324-1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o-SMILING-AFRICAN-CHILDREN-facebook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011651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4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cute-little-girl-wheat-field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marcelo.decarvalho\Documents\CAPELAS%20INFANTIS%20MUSIC%202015\Dr-Jaleel-Ottawa-Family-Dentist-Pregancy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Crian&#231;a%20com%20fome,%20aguardando%20socorro...%20Sert&#227;o%20de%20Alagoas%20%20%20Flickr%20-%20Photo%20Sharing!_files\3642409132_61df270e3d_b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help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support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helping_hand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115983_papel-de-parede-ajudando-o-proximo_1440x900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6992_1280x800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marcelo.decarvalho\Documents\CAPELAS%20INFANTIS%20MUSIC%202015\Cute-Baby-Girl-HD-Background-183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r:link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61357" y="646458"/>
            <a:ext cx="1123333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F</a:t>
            </a:r>
            <a:r>
              <a:rPr lang="pt-BR" sz="6000" b="1" spc="50" dirty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>
                <a:ln w="11430"/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ç</a:t>
            </a:r>
            <a:r>
              <a:rPr lang="pt-BR" sz="6000" b="1" spc="50" dirty="0">
                <a:ln w="11430"/>
                <a:solidFill>
                  <a:srgbClr val="996633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>
                <a:ln w="11430"/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>
                <a:ln w="11430"/>
                <a:solidFill>
                  <a:srgbClr val="00B0F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D</a:t>
            </a:r>
            <a:r>
              <a:rPr lang="pt-BR" sz="6000" b="1" spc="50" dirty="0">
                <a:ln w="11430"/>
                <a:solidFill>
                  <a:srgbClr val="CC00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i</a:t>
            </a:r>
            <a:r>
              <a:rPr lang="pt-BR" sz="6000" b="1" spc="50" dirty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f</a:t>
            </a:r>
            <a:r>
              <a:rPr lang="pt-BR" sz="6000" b="1" spc="50" dirty="0">
                <a:ln w="11430"/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6000" b="1" spc="50" dirty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r</a:t>
            </a:r>
            <a:r>
              <a:rPr lang="pt-BR" sz="6000" b="1" spc="50" dirty="0">
                <a:ln w="11430"/>
                <a:solidFill>
                  <a:srgbClr val="FFCC99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6000" b="1" spc="50" dirty="0">
                <a:ln w="11430"/>
                <a:solidFill>
                  <a:srgbClr val="00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n</a:t>
            </a:r>
            <a:r>
              <a:rPr lang="pt-BR" sz="6000" b="1" spc="50" dirty="0">
                <a:ln w="11430"/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ç</a:t>
            </a:r>
            <a:r>
              <a:rPr lang="pt-BR" sz="6000" b="1" spc="50" dirty="0">
                <a:ln w="11430"/>
                <a:solidFill>
                  <a:srgbClr val="FF33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!</a:t>
            </a:r>
          </a:p>
          <a:p>
            <a:pPr algn="ctr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</a:t>
            </a:r>
          </a:p>
        </p:txBody>
      </p:sp>
      <p:pic>
        <p:nvPicPr>
          <p:cNvPr id="2" name="FACA DIFERENC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099249" y="2228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00"/>
    </mc:Choice>
    <mc:Fallback xmlns="">
      <p:transition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380520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só começar a olhar ao redor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você vai ver</a:t>
            </a:r>
          </a:p>
        </p:txBody>
      </p:sp>
    </p:spTree>
    <p:extLst>
      <p:ext uri="{BB962C8B-B14F-4D97-AF65-F5344CB8AC3E}">
        <p14:creationId xmlns:p14="http://schemas.microsoft.com/office/powerpoint/2010/main" val="271052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69073" y="4592299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eles estão carentes de amor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de atenção</a:t>
            </a:r>
          </a:p>
        </p:txBody>
      </p:sp>
    </p:spTree>
    <p:extLst>
      <p:ext uri="{BB962C8B-B14F-4D97-AF65-F5344CB8AC3E}">
        <p14:creationId xmlns:p14="http://schemas.microsoft.com/office/powerpoint/2010/main" val="66465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86878" y="4383037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Eles buscam uma luz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você pode ajudar</a:t>
            </a:r>
          </a:p>
        </p:txBody>
      </p:sp>
    </p:spTree>
    <p:extLst>
      <p:ext uri="{BB962C8B-B14F-4D97-AF65-F5344CB8AC3E}">
        <p14:creationId xmlns:p14="http://schemas.microsoft.com/office/powerpoint/2010/main" val="275720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o momento de estender a mão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levá-los a Jesus</a:t>
            </a:r>
          </a:p>
        </p:txBody>
      </p:sp>
    </p:spTree>
    <p:extLst>
      <p:ext uri="{BB962C8B-B14F-4D97-AF65-F5344CB8AC3E}">
        <p14:creationId xmlns:p14="http://schemas.microsoft.com/office/powerpoint/2010/main" val="262320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71815" y="4610960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a diferença, faça melhor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Viva o milagre, viva o amor</a:t>
            </a:r>
          </a:p>
        </p:txBody>
      </p:sp>
    </p:spTree>
    <p:extLst>
      <p:ext uri="{BB962C8B-B14F-4D97-AF65-F5344CB8AC3E}">
        <p14:creationId xmlns:p14="http://schemas.microsoft.com/office/powerpoint/2010/main" val="287992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70170" y="3783495"/>
            <a:ext cx="1115869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bem aos outros, você vai ver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a sua vida vai renascer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É, vai renascer!</a:t>
            </a:r>
          </a:p>
        </p:txBody>
      </p:sp>
    </p:spTree>
    <p:extLst>
      <p:ext uri="{BB962C8B-B14F-4D97-AF65-F5344CB8AC3E}">
        <p14:creationId xmlns:p14="http://schemas.microsoft.com/office/powerpoint/2010/main" val="16675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72318" y="4636751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Tchururup tchuru, Tchururup tchuru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Tchrururup tchu, </a:t>
            </a:r>
            <a:r>
              <a:rPr lang="pt-BR" sz="48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tchutchutchu</a:t>
            </a: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93427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6000"/>
    </mc:Choice>
    <mc:Fallback xmlns="">
      <p:transition advTm="1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86878" y="4308393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Eles buscam uma luz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você pode ajudar</a:t>
            </a:r>
          </a:p>
        </p:txBody>
      </p:sp>
    </p:spTree>
    <p:extLst>
      <p:ext uri="{BB962C8B-B14F-4D97-AF65-F5344CB8AC3E}">
        <p14:creationId xmlns:p14="http://schemas.microsoft.com/office/powerpoint/2010/main" val="39660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01783" y="4653936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o momento de estender a mão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abrir o coração</a:t>
            </a:r>
          </a:p>
        </p:txBody>
      </p:sp>
    </p:spTree>
    <p:extLst>
      <p:ext uri="{BB962C8B-B14F-4D97-AF65-F5344CB8AC3E}">
        <p14:creationId xmlns:p14="http://schemas.microsoft.com/office/powerpoint/2010/main" val="339360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71815" y="4517655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a diferença, faça melhor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Viva o milagre, viva o amor</a:t>
            </a:r>
          </a:p>
        </p:txBody>
      </p:sp>
    </p:spTree>
    <p:extLst>
      <p:ext uri="{BB962C8B-B14F-4D97-AF65-F5344CB8AC3E}">
        <p14:creationId xmlns:p14="http://schemas.microsoft.com/office/powerpoint/2010/main" val="14241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Tchururup tchuru, Tchururup tchuru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Tchrururup tchu, tchutchutchu</a:t>
            </a:r>
          </a:p>
        </p:txBody>
      </p:sp>
    </p:spTree>
    <p:extLst>
      <p:ext uri="{BB962C8B-B14F-4D97-AF65-F5344CB8AC3E}">
        <p14:creationId xmlns:p14="http://schemas.microsoft.com/office/powerpoint/2010/main" val="20338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88831" y="3727509"/>
            <a:ext cx="1115869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bem aos outros, você vai ver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a sua vida vai renascer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É, vai renascer!</a:t>
            </a:r>
          </a:p>
        </p:txBody>
      </p:sp>
    </p:spTree>
    <p:extLst>
      <p:ext uri="{BB962C8B-B14F-4D97-AF65-F5344CB8AC3E}">
        <p14:creationId xmlns:p14="http://schemas.microsoft.com/office/powerpoint/2010/main" val="299056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36218" y="3829167"/>
            <a:ext cx="1115869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a diferença, viva o amor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a diferença, faça, faça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renascer </a:t>
            </a:r>
          </a:p>
        </p:txBody>
      </p:sp>
    </p:spTree>
    <p:extLst>
      <p:ext uri="{BB962C8B-B14F-4D97-AF65-F5344CB8AC3E}">
        <p14:creationId xmlns:p14="http://schemas.microsoft.com/office/powerpoint/2010/main" val="1912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4000"/>
    </mc:Choice>
    <mc:Fallback xmlns="">
      <p:transition advTm="1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r:link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5214267"/>
            <a:ext cx="111586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a diferença,  Faça agora, Ououou... </a:t>
            </a:r>
          </a:p>
        </p:txBody>
      </p:sp>
    </p:spTree>
    <p:extLst>
      <p:ext uri="{BB962C8B-B14F-4D97-AF65-F5344CB8AC3E}">
        <p14:creationId xmlns:p14="http://schemas.microsoft.com/office/powerpoint/2010/main" val="70838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7000"/>
    </mc:Choice>
    <mc:Fallback xmlns="">
      <p:transition advTm="17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17702" y="4549316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já parou, parou pra pensar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Nesse mundo aqui?</a:t>
            </a:r>
          </a:p>
        </p:txBody>
      </p:sp>
    </p:spTree>
    <p:extLst>
      <p:ext uri="{BB962C8B-B14F-4D97-AF65-F5344CB8AC3E}">
        <p14:creationId xmlns:p14="http://schemas.microsoft.com/office/powerpoint/2010/main" val="219141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000"/>
    </mc:Choice>
    <mc:Fallback xmlns="">
      <p:transition advTm="1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489814" y="4579296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gente a sofrer, é gente a chorar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encontram paz.</a:t>
            </a:r>
          </a:p>
        </p:txBody>
      </p:sp>
    </p:spTree>
    <p:extLst>
      <p:ext uri="{BB962C8B-B14F-4D97-AF65-F5344CB8AC3E}">
        <p14:creationId xmlns:p14="http://schemas.microsoft.com/office/powerpoint/2010/main" val="836392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45800" y="4448666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Eles buscam uma luz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você pode ajudar</a:t>
            </a:r>
          </a:p>
        </p:txBody>
      </p:sp>
    </p:spTree>
    <p:extLst>
      <p:ext uri="{BB962C8B-B14F-4D97-AF65-F5344CB8AC3E}">
        <p14:creationId xmlns:p14="http://schemas.microsoft.com/office/powerpoint/2010/main" val="146328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27139" y="4616617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o momento de estender a mão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abrir o coração </a:t>
            </a:r>
          </a:p>
        </p:txBody>
      </p:sp>
    </p:spTree>
    <p:extLst>
      <p:ext uri="{BB962C8B-B14F-4D97-AF65-F5344CB8AC3E}">
        <p14:creationId xmlns:p14="http://schemas.microsoft.com/office/powerpoint/2010/main" val="204282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000"/>
    </mc:Choice>
    <mc:Fallback xmlns="">
      <p:transition advTm="7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22527" y="4536316"/>
            <a:ext cx="11158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a diferença, faça melhor</a:t>
            </a:r>
          </a:p>
          <a:p>
            <a:pPr algn="ctr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Viva o milagre, viva o amor</a:t>
            </a:r>
          </a:p>
        </p:txBody>
      </p:sp>
    </p:spTree>
    <p:extLst>
      <p:ext uri="{BB962C8B-B14F-4D97-AF65-F5344CB8AC3E}">
        <p14:creationId xmlns:p14="http://schemas.microsoft.com/office/powerpoint/2010/main" val="121117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8000"/>
    </mc:Choice>
    <mc:Fallback xmlns="">
      <p:transition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83560" y="4063410"/>
            <a:ext cx="111586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bem aos outros, você vai ver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a sua vida vai renascer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É, vai renascer!</a:t>
            </a:r>
          </a:p>
        </p:txBody>
      </p:sp>
    </p:spTree>
    <p:extLst>
      <p:ext uri="{BB962C8B-B14F-4D97-AF65-F5344CB8AC3E}">
        <p14:creationId xmlns:p14="http://schemas.microsoft.com/office/powerpoint/2010/main" val="188997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1000"/>
    </mc:Choice>
    <mc:Fallback xmlns="">
      <p:transition advTm="1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361859"/>
            <a:ext cx="1115869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Tchururup tchuru, Tchururup tchuru</a:t>
            </a:r>
          </a:p>
          <a:p>
            <a:pPr algn="ctr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Tchrururup tchu, </a:t>
            </a:r>
            <a:r>
              <a:rPr lang="pt-BR" sz="48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tchutchutchu</a:t>
            </a: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67514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000"/>
    </mc:Choice>
    <mc:Fallback xmlns="">
      <p:transition advTm="9000"/>
    </mc:Fallback>
  </mc:AlternateContent>
</p:sld>
</file>

<file path=ppt/theme/theme1.xml><?xml version="1.0" encoding="utf-8"?>
<a:theme xmlns:a="http://schemas.openxmlformats.org/drawingml/2006/main" name="Office Theme">
  <a:themeElements>
    <a:clrScheme name="Personalizada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2060"/>
      </a:accent1>
      <a:accent2>
        <a:srgbClr val="002060"/>
      </a:accent2>
      <a:accent3>
        <a:srgbClr val="002060"/>
      </a:accent3>
      <a:accent4>
        <a:srgbClr val="002060"/>
      </a:accent4>
      <a:accent5>
        <a:srgbClr val="002060"/>
      </a:accent5>
      <a:accent6>
        <a:srgbClr val="002060"/>
      </a:accent6>
      <a:hlink>
        <a:srgbClr val="6EAC1C"/>
      </a:hlink>
      <a:folHlink>
        <a:srgbClr val="B26B0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</TotalTime>
  <Words>270</Words>
  <Application>Microsoft Office PowerPoint</Application>
  <PresentationFormat>Widescreen</PresentationFormat>
  <Paragraphs>51</Paragraphs>
  <Slides>22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8" baseType="lpstr">
      <vt:lpstr>Arial</vt:lpstr>
      <vt:lpstr>Berlin Sans FB</vt:lpstr>
      <vt:lpstr>Berlin Sans FB Demi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PE2015-FM-03-FACA A DIFERENCA</dc:title>
  <dc:subject>Pastoral Estudantil</dc:subject>
  <dc:creator>APV - Marcelo Augusto de Carvalho</dc:creator>
  <cp:keywords>www.4tons.com</cp:keywords>
  <dc:description>COMÉRCIO PROIBIDO. USO PESSOAL</dc:description>
  <cp:lastModifiedBy>Pr. Marcelo Augusto de Carvalho</cp:lastModifiedBy>
  <cp:revision>48</cp:revision>
  <dcterms:created xsi:type="dcterms:W3CDTF">2015-02-25T13:16:03Z</dcterms:created>
  <dcterms:modified xsi:type="dcterms:W3CDTF">2026-03-19T17:20:29Z</dcterms:modified>
  <cp:category>Músicas Fundamental Menor</cp:category>
</cp:coreProperties>
</file>