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6633"/>
    <a:srgbClr val="CC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275" autoAdjust="0"/>
  </p:normalViewPr>
  <p:slideViewPr>
    <p:cSldViewPr snapToGrid="0">
      <p:cViewPr varScale="1">
        <p:scale>
          <a:sx n="42" d="100"/>
          <a:sy n="42" d="100"/>
        </p:scale>
        <p:origin x="19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ABCA-E6B9-48DB-8819-164BC47A21B5}" type="datetimeFigureOut">
              <a:rPr lang="pt-BR" smtClean="0"/>
              <a:t>19/03/2026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A9729-9F5A-4D23-B16C-2A826F746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88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www.4tons.com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Pr. </a:t>
            </a:r>
            <a:r>
              <a:rPr lang="pt-BR" sz="1200" b="1">
                <a:solidFill>
                  <a:srgbClr val="FF0000"/>
                </a:solidFill>
              </a:rPr>
              <a:t>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9729-9F5A-4D23-B16C-2A826F746D0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77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5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1DC-5FB1-423E-B07D-70F20418E57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DA75-0571-4EEF-9494-3523ED17B5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file:///C:\Users\marcelo.decarvalho\Documents\CAPELAS%20INFANTIS%20MUSIC%202015\Happy_Smile_Baby_09.jp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-black-babies-14948-hd-wallpaper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67390084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child-happy-nature-autumn-leaves-hd-wallpaper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baby_face_happy_smile_44518_1920x108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DealingWithTodaysTeensPhoto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-baby-kid-big-beautiful-blue-eyes-children-pretty-little-boy-cute-beautiful-hooded-sweater-happy-baby-baby-big-beautiful-blue-eyes-children-beautiful-little-boy-cute-handsom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baby-wide-wallpaper-51730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Documents\CAPELAS%202013%20INFANTIS\CAPELAS%20INFANTIS%20MUSIC%202015\14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_baby_girl_with_yellow_flower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happy_child-1476866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.decarvalho\Documents\CAPELAS%20INFANTIS%20MUSIC%202015\581946_cu_mos_cara_ver_pr-do-sol_6000x3604_www.Gde-Fon.com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r:link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9957" y="4566991"/>
            <a:ext cx="1102267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6000" b="1" spc="50" dirty="0">
                <a:ln w="11430"/>
                <a:solidFill>
                  <a:srgbClr val="33CC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>
                <a:ln w="1143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u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</a:t>
            </a:r>
            <a:r>
              <a:rPr lang="pt-BR" sz="6000" b="1" spc="50" dirty="0">
                <a:ln w="11430"/>
                <a:solidFill>
                  <a:srgbClr val="CC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S</a:t>
            </a:r>
            <a:r>
              <a:rPr lang="pt-BR" sz="6000" b="1" spc="50" dirty="0">
                <a:ln w="11430"/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o</a:t>
            </a:r>
            <a:r>
              <a:rPr lang="pt-BR" sz="6000" b="1" spc="50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u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</a:t>
            </a:r>
            <a:r>
              <a:rPr lang="pt-BR" sz="6000" b="1" spc="50" dirty="0">
                <a:ln w="11430"/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F</a:t>
            </a:r>
            <a:r>
              <a:rPr lang="pt-BR" sz="60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</a:t>
            </a:r>
            <a:r>
              <a:rPr lang="pt-BR" sz="60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l</a:t>
            </a:r>
            <a:r>
              <a:rPr lang="pt-BR" sz="6000" b="1" spc="50" dirty="0">
                <a:ln w="11430"/>
                <a:solidFill>
                  <a:srgbClr val="FF33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i</a:t>
            </a:r>
            <a:r>
              <a:rPr lang="pt-BR" sz="6000" b="1" spc="50" dirty="0">
                <a:ln w="11430"/>
                <a:solidFill>
                  <a:srgbClr val="9966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z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!</a:t>
            </a:r>
          </a:p>
          <a:p>
            <a:pPr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</a:t>
            </a:r>
          </a:p>
        </p:txBody>
      </p:sp>
      <p:pic>
        <p:nvPicPr>
          <p:cNvPr id="2" name="EU SOU FELI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230624" y="2282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79349" y="4860891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conversar com Ele, abrir meu coração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Por isto eu sou feliz, e canto essa canção</a:t>
            </a:r>
          </a:p>
        </p:txBody>
      </p:sp>
    </p:spTree>
    <p:extLst>
      <p:ext uri="{BB962C8B-B14F-4D97-AF65-F5344CB8AC3E}">
        <p14:creationId xmlns:p14="http://schemas.microsoft.com/office/powerpoint/2010/main" val="24753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8799" y="475814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lá, lá, lá, lá, lá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la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hey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8799" y="475814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lá, lá, lá, lá, lá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la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hey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4415" y="5097196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</a:p>
        </p:txBody>
      </p:sp>
    </p:spTree>
    <p:extLst>
      <p:ext uri="{BB962C8B-B14F-4D97-AF65-F5344CB8AC3E}">
        <p14:creationId xmlns:p14="http://schemas.microsoft.com/office/powerpoint/2010/main" val="20338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4415" y="5097196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</a:p>
        </p:txBody>
      </p:sp>
    </p:spTree>
    <p:extLst>
      <p:ext uri="{BB962C8B-B14F-4D97-AF65-F5344CB8AC3E}">
        <p14:creationId xmlns:p14="http://schemas.microsoft.com/office/powerpoint/2010/main" val="12407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0444" y="473825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Quero ficar tranquilo se tudo aqui tremer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vou me preocupar se o vento balançar</a:t>
            </a:r>
          </a:p>
        </p:txBody>
      </p:sp>
    </p:spTree>
    <p:extLst>
      <p:ext uri="{BB962C8B-B14F-4D97-AF65-F5344CB8AC3E}">
        <p14:creationId xmlns:p14="http://schemas.microsoft.com/office/powerpoint/2010/main" val="40677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8799" y="4758148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Jesus é meu Amigo e me dá proteção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Por isto eu sou feliz e canto essa canção </a:t>
            </a:r>
          </a:p>
        </p:txBody>
      </p:sp>
    </p:spTree>
    <p:extLst>
      <p:ext uri="{BB962C8B-B14F-4D97-AF65-F5344CB8AC3E}">
        <p14:creationId xmlns:p14="http://schemas.microsoft.com/office/powerpoint/2010/main" val="34400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8799" y="4758148"/>
            <a:ext cx="1115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lá, lá, lá, lá, lá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Lá, lá, lá, lá,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la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pt-BR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hey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84140" y="4943084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</a:p>
        </p:txBody>
      </p:sp>
    </p:spTree>
    <p:extLst>
      <p:ext uri="{BB962C8B-B14F-4D97-AF65-F5344CB8AC3E}">
        <p14:creationId xmlns:p14="http://schemas.microsoft.com/office/powerpoint/2010/main" val="25867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r:link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84140" y="4943084"/>
            <a:ext cx="115715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Jesus é muito bom comigo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sou feliz porque Ele é meu Amigo</a:t>
            </a:r>
          </a:p>
        </p:txBody>
      </p:sp>
    </p:spTree>
    <p:extLst>
      <p:ext uri="{BB962C8B-B14F-4D97-AF65-F5344CB8AC3E}">
        <p14:creationId xmlns:p14="http://schemas.microsoft.com/office/powerpoint/2010/main" val="17705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0444" y="473825"/>
            <a:ext cx="111586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quero ler histórias que falem de Jesus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conhecê-Lo assim a cada dia mais</a:t>
            </a:r>
          </a:p>
        </p:txBody>
      </p:sp>
    </p:spTree>
    <p:extLst>
      <p:ext uri="{BB962C8B-B14F-4D97-AF65-F5344CB8AC3E}">
        <p14:creationId xmlns:p14="http://schemas.microsoft.com/office/powerpoint/2010/main" val="32301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Personalizada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6EAC1C"/>
      </a:hlink>
      <a:folHlink>
        <a:srgbClr val="B26B0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235</Words>
  <Application>Microsoft Office PowerPoint</Application>
  <PresentationFormat>Widescreen</PresentationFormat>
  <Paragraphs>27</Paragraphs>
  <Slides>12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Berlin Sans FB Demi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PE2015-FM-05-EU SOU FELIZ POR QUE JESUS</dc:title>
  <dc:subject>Pastoral Estudantil</dc:subject>
  <dc:creator>APV - Marcelo Augusto de Carvalho</dc:creator>
  <cp:keywords>www.4tons.com</cp:keywords>
  <dc:description>COMÉRCIO PROIBIDO. USO PESSOAL</dc:description>
  <cp:lastModifiedBy>Pr. Marcelo Augusto de Carvalho</cp:lastModifiedBy>
  <cp:revision>29</cp:revision>
  <dcterms:created xsi:type="dcterms:W3CDTF">2015-02-25T13:16:03Z</dcterms:created>
  <dcterms:modified xsi:type="dcterms:W3CDTF">2026-03-19T17:21:54Z</dcterms:modified>
  <cp:category>Músicas Fundamental Menor</cp:category>
</cp:coreProperties>
</file>