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70" r:id="rId5"/>
    <p:sldId id="271" r:id="rId6"/>
    <p:sldId id="259" r:id="rId7"/>
    <p:sldId id="260" r:id="rId8"/>
    <p:sldId id="261" r:id="rId9"/>
    <p:sldId id="262" r:id="rId10"/>
    <p:sldId id="263" r:id="rId11"/>
    <p:sldId id="273" r:id="rId12"/>
    <p:sldId id="274" r:id="rId13"/>
    <p:sldId id="275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CC9900"/>
    <a:srgbClr val="FF0066"/>
    <a:srgbClr val="FF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917" autoAdjust="0"/>
  </p:normalViewPr>
  <p:slideViewPr>
    <p:cSldViewPr snapToGrid="0">
      <p:cViewPr varScale="1">
        <p:scale>
          <a:sx n="46" d="100"/>
          <a:sy n="46" d="100"/>
        </p:scale>
        <p:origin x="176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874B-267E-42D1-8C5B-39C95FEBB99A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6E70E-166F-402C-A956-E0EF5AC12D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1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</a:t>
            </a:r>
            <a:r>
              <a:rPr lang="pt-BR" sz="1200" b="1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6E70E-166F-402C-A956-E0EF5AC12DF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51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5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6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9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8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41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4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1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3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0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4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5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2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6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7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49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5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7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6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3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4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r:link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566991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l</a:t>
            </a:r>
            <a:r>
              <a:rPr lang="pt-BR" sz="6000" b="1" spc="50" dirty="0">
                <a:ln w="11430"/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rgbClr val="3399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rgbClr val="CC99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6000" b="1" spc="50" dirty="0">
                <a:ln w="11430"/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>
                <a:ln w="11430"/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2" name="16 - Soldado Do Re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70167" y="2193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684"/>
    </mc:Choice>
    <mc:Fallback xmlns="">
      <p:transition advClick="0" advTm="116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mau pra mim não faz careta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um soldado da luz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vencedor em Jesus!</a:t>
            </a:r>
          </a:p>
        </p:txBody>
      </p:sp>
    </p:spTree>
    <p:extLst>
      <p:ext uri="{BB962C8B-B14F-4D97-AF65-F5344CB8AC3E}">
        <p14:creationId xmlns:p14="http://schemas.microsoft.com/office/powerpoint/2010/main" val="19909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70815" y="486294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noite ou de dia, aqui ou ali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meu lado está o Anjo do Senhor</a:t>
            </a:r>
          </a:p>
        </p:txBody>
      </p:sp>
    </p:spTree>
    <p:extLst>
      <p:ext uri="{BB962C8B-B14F-4D97-AF65-F5344CB8AC3E}">
        <p14:creationId xmlns:p14="http://schemas.microsoft.com/office/powerpoint/2010/main" val="23232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7317" y="4846319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sou corajoso, soldado do Rei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marchando como um vencedor!</a:t>
            </a:r>
          </a:p>
        </p:txBody>
      </p:sp>
    </p:spTree>
    <p:extLst>
      <p:ext uri="{BB962C8B-B14F-4D97-AF65-F5344CB8AC3E}">
        <p14:creationId xmlns:p14="http://schemas.microsoft.com/office/powerpoint/2010/main" val="30273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3943" y="4729941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 2, 3, 4 – Marcha Soldado!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 2, 3, 4 – Marcha Soldado!</a:t>
            </a:r>
          </a:p>
        </p:txBody>
      </p:sp>
    </p:spTree>
    <p:extLst>
      <p:ext uri="{BB962C8B-B14F-4D97-AF65-F5344CB8AC3E}">
        <p14:creationId xmlns:p14="http://schemas.microsoft.com/office/powerpoint/2010/main" val="11190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do escuro. 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de trovão!</a:t>
            </a:r>
          </a:p>
        </p:txBody>
      </p:sp>
    </p:spTree>
    <p:extLst>
      <p:ext uri="{BB962C8B-B14F-4D97-AF65-F5344CB8AC3E}">
        <p14:creationId xmlns:p14="http://schemas.microsoft.com/office/powerpoint/2010/main" val="27135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 minha vida estou seguro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está em meu coração</a:t>
            </a:r>
          </a:p>
        </p:txBody>
      </p:sp>
    </p:spTree>
    <p:extLst>
      <p:ext uri="{BB962C8B-B14F-4D97-AF65-F5344CB8AC3E}">
        <p14:creationId xmlns:p14="http://schemas.microsoft.com/office/powerpoint/2010/main" val="59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alguma coisa me atormenta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digo: “Sai em nome de Jesus”!</a:t>
            </a:r>
          </a:p>
        </p:txBody>
      </p:sp>
    </p:spTree>
    <p:extLst>
      <p:ext uri="{BB962C8B-B14F-4D97-AF65-F5344CB8AC3E}">
        <p14:creationId xmlns:p14="http://schemas.microsoft.com/office/powerpoint/2010/main" val="41208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mau pra mim não faz careta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um soldado da luz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vencedor em Jesus!</a:t>
            </a:r>
          </a:p>
        </p:txBody>
      </p:sp>
    </p:spTree>
    <p:extLst>
      <p:ext uri="{BB962C8B-B14F-4D97-AF65-F5344CB8AC3E}">
        <p14:creationId xmlns:p14="http://schemas.microsoft.com/office/powerpoint/2010/main" val="6020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70815" y="4813069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do escuro. 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de trovão!</a:t>
            </a:r>
          </a:p>
        </p:txBody>
      </p:sp>
    </p:spTree>
    <p:extLst>
      <p:ext uri="{BB962C8B-B14F-4D97-AF65-F5344CB8AC3E}">
        <p14:creationId xmlns:p14="http://schemas.microsoft.com/office/powerpoint/2010/main" val="1277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 minha vida estou seguro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está em meu coração</a:t>
            </a:r>
          </a:p>
        </p:txBody>
      </p:sp>
    </p:spTree>
    <p:extLst>
      <p:ext uri="{BB962C8B-B14F-4D97-AF65-F5344CB8AC3E}">
        <p14:creationId xmlns:p14="http://schemas.microsoft.com/office/powerpoint/2010/main" val="89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noite ou de dia, aqui ou ali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meu lado está o Anjo do Senhor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3"/>
    </mc:Choice>
    <mc:Fallback xmlns="">
      <p:transition spd="slow" advTm="732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alguma coisa me atormenta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digo: “Sai em nome de Jesus”!</a:t>
            </a:r>
          </a:p>
        </p:txBody>
      </p:sp>
    </p:spTree>
    <p:extLst>
      <p:ext uri="{BB962C8B-B14F-4D97-AF65-F5344CB8AC3E}">
        <p14:creationId xmlns:p14="http://schemas.microsoft.com/office/powerpoint/2010/main" val="22315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mau pra mim não faz careta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um soldado da luz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vencedor em Jesus!</a:t>
            </a:r>
          </a:p>
        </p:txBody>
      </p:sp>
    </p:spTree>
    <p:extLst>
      <p:ext uri="{BB962C8B-B14F-4D97-AF65-F5344CB8AC3E}">
        <p14:creationId xmlns:p14="http://schemas.microsoft.com/office/powerpoint/2010/main" val="4447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3943" y="4729941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 2, 3, 4 – Marcha Soldado!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 2, 3, 4 – Marcha Soldado!</a:t>
            </a:r>
          </a:p>
        </p:txBody>
      </p:sp>
    </p:spTree>
    <p:extLst>
      <p:ext uri="{BB962C8B-B14F-4D97-AF65-F5344CB8AC3E}">
        <p14:creationId xmlns:p14="http://schemas.microsoft.com/office/powerpoint/2010/main" val="372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sou corajoso, soldado do Rei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marchando como um vencedor!</a:t>
            </a:r>
          </a:p>
        </p:txBody>
      </p:sp>
    </p:spTree>
    <p:extLst>
      <p:ext uri="{BB962C8B-B14F-4D97-AF65-F5344CB8AC3E}">
        <p14:creationId xmlns:p14="http://schemas.microsoft.com/office/powerpoint/2010/main" val="6854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7"/>
    </mc:Choice>
    <mc:Fallback xmlns="">
      <p:transition spd="slow" advTm="860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noite ou de dia, aqui ou ali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meu lado está o Anjo do Senhor</a:t>
            </a:r>
          </a:p>
        </p:txBody>
      </p:sp>
    </p:spTree>
    <p:extLst>
      <p:ext uri="{BB962C8B-B14F-4D97-AF65-F5344CB8AC3E}">
        <p14:creationId xmlns:p14="http://schemas.microsoft.com/office/powerpoint/2010/main" val="12470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0694" y="4962698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sou corajoso, soldado do Rei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marchando como um vencedor!</a:t>
            </a:r>
          </a:p>
        </p:txBody>
      </p:sp>
    </p:spTree>
    <p:extLst>
      <p:ext uri="{BB962C8B-B14F-4D97-AF65-F5344CB8AC3E}">
        <p14:creationId xmlns:p14="http://schemas.microsoft.com/office/powerpoint/2010/main" val="37947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0"/>
    </mc:Choice>
    <mc:Fallback xmlns="">
      <p:transition spd="slow" advTm="715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" y="3649297"/>
            <a:ext cx="121919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 2 3 4 – Marcha Soldado! 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 2 3 4 – Marcha Soldado!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 2 3 4 – Marcha Soldado! 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1 2 3 4</a:t>
            </a:r>
          </a:p>
        </p:txBody>
      </p:sp>
    </p:spTree>
    <p:extLst>
      <p:ext uri="{BB962C8B-B14F-4D97-AF65-F5344CB8AC3E}">
        <p14:creationId xmlns:p14="http://schemas.microsoft.com/office/powerpoint/2010/main" val="34605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do escuro. 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de trovão!</a:t>
            </a:r>
          </a:p>
        </p:txBody>
      </p:sp>
    </p:spTree>
    <p:extLst>
      <p:ext uri="{BB962C8B-B14F-4D97-AF65-F5344CB8AC3E}">
        <p14:creationId xmlns:p14="http://schemas.microsoft.com/office/powerpoint/2010/main" val="36598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6"/>
    </mc:Choice>
    <mc:Fallback xmlns="">
      <p:transition spd="slow" advTm="731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 minha vida estou seguro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está em meu coração</a:t>
            </a:r>
          </a:p>
        </p:txBody>
      </p:sp>
    </p:spTree>
    <p:extLst>
      <p:ext uri="{BB962C8B-B14F-4D97-AF65-F5344CB8AC3E}">
        <p14:creationId xmlns:p14="http://schemas.microsoft.com/office/powerpoint/2010/main" val="15466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alguma coisa me atormenta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digo: “Sai em nome de Jesus”!</a:t>
            </a:r>
          </a:p>
        </p:txBody>
      </p:sp>
    </p:spTree>
    <p:extLst>
      <p:ext uri="{BB962C8B-B14F-4D97-AF65-F5344CB8AC3E}">
        <p14:creationId xmlns:p14="http://schemas.microsoft.com/office/powerpoint/2010/main" val="8947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342</Words>
  <Application>Microsoft Office PowerPoint</Application>
  <PresentationFormat>Widescreen</PresentationFormat>
  <Paragraphs>52</Paragraphs>
  <Slides>22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PE2015-FM-06-SOLDADO DO REI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27</cp:revision>
  <dcterms:created xsi:type="dcterms:W3CDTF">2015-02-25T13:16:03Z</dcterms:created>
  <dcterms:modified xsi:type="dcterms:W3CDTF">2026-03-19T17:22:31Z</dcterms:modified>
  <cp:category>Músicas Fundamental Menor</cp:category>
</cp:coreProperties>
</file>