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7" r:id="rId9"/>
    <p:sldId id="279" r:id="rId10"/>
    <p:sldId id="280" r:id="rId11"/>
    <p:sldId id="285" r:id="rId12"/>
    <p:sldId id="262" r:id="rId13"/>
    <p:sldId id="283" r:id="rId14"/>
    <p:sldId id="284" r:id="rId15"/>
    <p:sldId id="281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99CC"/>
    <a:srgbClr val="CC0099"/>
    <a:srgbClr val="008000"/>
    <a:srgbClr val="2DC8FF"/>
    <a:srgbClr val="09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016" autoAdjust="0"/>
  </p:normalViewPr>
  <p:slideViewPr>
    <p:cSldViewPr snapToGrid="0">
      <p:cViewPr varScale="1">
        <p:scale>
          <a:sx n="36" d="100"/>
          <a:sy n="36" d="100"/>
        </p:scale>
        <p:origin x="216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AAF31-79C3-4CC1-8AEF-8C9DEE5BF8EC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D4E4-53A1-4462-B194-79A90712D3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43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6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600" b="1" dirty="0">
                <a:solidFill>
                  <a:srgbClr val="FF0000"/>
                </a:solidFill>
              </a:rPr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D4E4-53A1-4462-B194-79A90712D3D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3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80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4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5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6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6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0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2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5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7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1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2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CC00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6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z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0099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Tutubarão.fl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19040" y="24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0"/>
    </mc:Choice>
    <mc:Fallback xmlns="">
      <p:transition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43354" y="473825"/>
            <a:ext cx="11571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na essência todos nós somos iguais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Amando uns aos outros viveremos sempre mais</a:t>
            </a:r>
          </a:p>
        </p:txBody>
      </p:sp>
    </p:spTree>
    <p:extLst>
      <p:ext uri="{BB962C8B-B14F-4D97-AF65-F5344CB8AC3E}">
        <p14:creationId xmlns:p14="http://schemas.microsoft.com/office/powerpoint/2010/main" val="2218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" y="670560"/>
            <a:ext cx="5000250" cy="566139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Retângulo 5"/>
          <p:cNvSpPr/>
          <p:nvPr/>
        </p:nvSpPr>
        <p:spPr>
          <a:xfrm>
            <a:off x="6329363" y="1931161"/>
            <a:ext cx="524974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achou a dentadura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</a:p>
        </p:txBody>
      </p:sp>
    </p:spTree>
    <p:extLst>
      <p:ext uri="{BB962C8B-B14F-4D97-AF65-F5344CB8AC3E}">
        <p14:creationId xmlns:p14="http://schemas.microsoft.com/office/powerpoint/2010/main" val="1064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fazer maldade, nem quebrar os dentes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tem amigo, tudo vai ser diferente</a:t>
            </a:r>
          </a:p>
        </p:txBody>
      </p:sp>
    </p:spTree>
    <p:extLst>
      <p:ext uri="{BB962C8B-B14F-4D97-AF65-F5344CB8AC3E}">
        <p14:creationId xmlns:p14="http://schemas.microsoft.com/office/powerpoint/2010/main" val="37379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860087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</a:p>
        </p:txBody>
      </p:sp>
    </p:spTree>
    <p:extLst>
      <p:ext uri="{BB962C8B-B14F-4D97-AF65-F5344CB8AC3E}">
        <p14:creationId xmlns:p14="http://schemas.microsoft.com/office/powerpoint/2010/main" val="2749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9054" y="4817225"/>
            <a:ext cx="11571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na essência todos nós somos iguais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Amando uns aos outros viveremos sempre mais</a:t>
            </a:r>
          </a:p>
        </p:txBody>
      </p:sp>
    </p:spTree>
    <p:extLst>
      <p:ext uri="{BB962C8B-B14F-4D97-AF65-F5344CB8AC3E}">
        <p14:creationId xmlns:p14="http://schemas.microsoft.com/office/powerpoint/2010/main" val="387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achou a dentadura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</a:p>
        </p:txBody>
      </p:sp>
    </p:spTree>
    <p:extLst>
      <p:ext uri="{BB962C8B-B14F-4D97-AF65-F5344CB8AC3E}">
        <p14:creationId xmlns:p14="http://schemas.microsoft.com/office/powerpoint/2010/main" val="30080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perdeu a dentadura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7" y="3288463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Foi fazer maldade,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quebrou os dentes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tá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banguelo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gente</a:t>
            </a:r>
          </a:p>
        </p:txBody>
      </p:sp>
    </p:spTree>
    <p:extLst>
      <p:ext uri="{BB962C8B-B14F-4D97-AF65-F5344CB8AC3E}">
        <p14:creationId xmlns:p14="http://schemas.microsoft.com/office/powerpoint/2010/main" val="13397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vale à pena a maldade praticar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no final da história ela vai te pegar</a:t>
            </a:r>
          </a:p>
        </p:txBody>
      </p:sp>
    </p:spTree>
    <p:extLst>
      <p:ext uri="{BB962C8B-B14F-4D97-AF65-F5344CB8AC3E}">
        <p14:creationId xmlns:p14="http://schemas.microsoft.com/office/powerpoint/2010/main" val="31933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</a:p>
        </p:txBody>
      </p:sp>
    </p:spTree>
    <p:extLst>
      <p:ext uri="{BB962C8B-B14F-4D97-AF65-F5344CB8AC3E}">
        <p14:creationId xmlns:p14="http://schemas.microsoft.com/office/powerpoint/2010/main" val="706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perdeu a dentadura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</a:p>
        </p:txBody>
      </p:sp>
    </p:spTree>
    <p:extLst>
      <p:ext uri="{BB962C8B-B14F-4D97-AF65-F5344CB8AC3E}">
        <p14:creationId xmlns:p14="http://schemas.microsoft.com/office/powerpoint/2010/main" val="8854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cá, vem pra cá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brincar comigo,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cantar essa canção</a:t>
            </a:r>
          </a:p>
        </p:txBody>
      </p:sp>
    </p:spTree>
    <p:extLst>
      <p:ext uri="{BB962C8B-B14F-4D97-AF65-F5344CB8AC3E}">
        <p14:creationId xmlns:p14="http://schemas.microsoft.com/office/powerpoint/2010/main" val="13621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ser meu amigo, amigo de verdade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gritar bem alto: “Viva a amizade!”</a:t>
            </a:r>
          </a:p>
        </p:txBody>
      </p:sp>
    </p:spTree>
    <p:extLst>
      <p:ext uri="{BB962C8B-B14F-4D97-AF65-F5344CB8AC3E}">
        <p14:creationId xmlns:p14="http://schemas.microsoft.com/office/powerpoint/2010/main" val="28567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7" y="490295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</a:p>
        </p:txBody>
      </p:sp>
    </p:spTree>
    <p:extLst>
      <p:ext uri="{BB962C8B-B14F-4D97-AF65-F5344CB8AC3E}">
        <p14:creationId xmlns:p14="http://schemas.microsoft.com/office/powerpoint/2010/main" val="31782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232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PE2015-FM-07-VIVA A AMIZADE - TUTUBARAO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28</cp:revision>
  <dcterms:created xsi:type="dcterms:W3CDTF">2015-02-25T13:16:03Z</dcterms:created>
  <dcterms:modified xsi:type="dcterms:W3CDTF">2026-03-19T17:23:24Z</dcterms:modified>
  <cp:category>Músicas Fundamental Menor</cp:category>
</cp:coreProperties>
</file>