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71" r:id="rId8"/>
    <p:sldId id="262" r:id="rId9"/>
    <p:sldId id="263" r:id="rId10"/>
    <p:sldId id="264" r:id="rId11"/>
    <p:sldId id="265" r:id="rId12"/>
    <p:sldId id="272" r:id="rId13"/>
    <p:sldId id="273" r:id="rId14"/>
    <p:sldId id="274" r:id="rId15"/>
    <p:sldId id="27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66CC"/>
    <a:srgbClr val="CC0066"/>
    <a:srgbClr val="33CC33"/>
    <a:srgbClr val="CC00CC"/>
    <a:srgbClr val="CC0000"/>
    <a:srgbClr val="00FF00"/>
    <a:srgbClr val="CC9900"/>
    <a:srgbClr val="0000CC"/>
    <a:srgbClr val="FFFF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1454" autoAdjust="0"/>
  </p:normalViewPr>
  <p:slideViewPr>
    <p:cSldViewPr snapToGrid="0">
      <p:cViewPr varScale="1">
        <p:scale>
          <a:sx n="42" d="100"/>
          <a:sy n="42" d="100"/>
        </p:scale>
        <p:origin x="1926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BFBD34-70D4-4E7D-939B-C09DC6861047}" type="datetimeFigureOut">
              <a:rPr lang="pt-BR" smtClean="0"/>
              <a:t>19/03/2026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7DD626-6257-4E63-B3AC-99A2638F59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9990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t-BR" sz="1200" b="1" dirty="0">
                <a:solidFill>
                  <a:srgbClr val="FF0000"/>
                </a:solidFill>
              </a:rPr>
              <a:t>www.4tons.com</a:t>
            </a:r>
          </a:p>
          <a:p>
            <a:pPr algn="ctr"/>
            <a:r>
              <a:rPr lang="pt-BR" sz="1200" b="1" dirty="0">
                <a:solidFill>
                  <a:srgbClr val="FF0000"/>
                </a:solidFill>
              </a:rPr>
              <a:t>Pr. </a:t>
            </a:r>
            <a:r>
              <a:rPr lang="pt-BR" sz="1200" b="1">
                <a:solidFill>
                  <a:srgbClr val="FF0000"/>
                </a:solidFill>
              </a:rPr>
              <a:t>Marcelo Augusto de Carvalho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7DD626-6257-4E63-B3AC-99A2638F59F7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6596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880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046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786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826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900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108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747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635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794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999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855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AA1DC-5FB1-423E-B07D-70F20418E57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956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file:///D:\Documents\CAPELAS%202013%20INFANTIS\CAPELAS%20INFANTIS%20MUSIC%202015\92.jpg" TargetMode="External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62.jpg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86.jpg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94.jpg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98.jpg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95.jpg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97.jpg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99.jpg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82.jpg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83.jpg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81.jpg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93.jpg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96.jpg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84.jpg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85.jpg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r:link="rId6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452213" y="433903"/>
            <a:ext cx="11022676" cy="14465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>
              <a:defRPr/>
            </a:pPr>
            <a:r>
              <a:rPr lang="pt-BR" sz="6000" b="1" spc="50" dirty="0">
                <a:ln w="11430"/>
                <a:solidFill>
                  <a:srgbClr val="7030A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P</a:t>
            </a:r>
            <a:r>
              <a:rPr lang="pt-BR" sz="6000" b="1" spc="50" dirty="0">
                <a:ln w="11430"/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é</a:t>
            </a:r>
            <a:r>
              <a:rPr lang="pt-BR" sz="6000" b="1" spc="50" dirty="0">
                <a:ln w="11430"/>
                <a:solidFill>
                  <a:srgbClr val="0000CC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s</a:t>
            </a:r>
            <a:r>
              <a:rPr lang="pt-BR" sz="6000" b="1" spc="50" dirty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 </a:t>
            </a:r>
            <a:r>
              <a:rPr lang="pt-BR" sz="6000" b="1" spc="50" dirty="0">
                <a:ln w="11430"/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N</a:t>
            </a:r>
            <a:r>
              <a:rPr lang="pt-BR" sz="6000" b="1" spc="50" dirty="0">
                <a:ln w="11430"/>
                <a:solidFill>
                  <a:srgbClr val="00B0F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a</a:t>
            </a:r>
            <a:r>
              <a:rPr lang="pt-BR" sz="6000" b="1" spc="50" dirty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 </a:t>
            </a:r>
            <a:r>
              <a:rPr lang="pt-BR" sz="6000" b="1" spc="50" dirty="0">
                <a:ln w="11430"/>
                <a:solidFill>
                  <a:srgbClr val="CC00CC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T</a:t>
            </a:r>
            <a:r>
              <a:rPr lang="pt-BR" sz="6000" b="1" spc="50" dirty="0">
                <a:ln w="11430"/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e</a:t>
            </a:r>
            <a:r>
              <a:rPr lang="pt-BR" sz="6000" b="1" spc="50" dirty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rr</a:t>
            </a:r>
            <a:r>
              <a:rPr lang="pt-BR" sz="6000" b="1" spc="50" dirty="0">
                <a:ln w="11430"/>
                <a:solidFill>
                  <a:schemeClr val="accent5">
                    <a:lumMod val="75000"/>
                    <a:lumOff val="2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a</a:t>
            </a:r>
            <a:r>
              <a:rPr lang="pt-BR" sz="6000" b="1" spc="50" dirty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 </a:t>
            </a:r>
            <a:r>
              <a:rPr lang="pt-BR" sz="6000" b="1" spc="50" dirty="0">
                <a:ln w="11430"/>
                <a:solidFill>
                  <a:srgbClr val="008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O</a:t>
            </a:r>
            <a:r>
              <a:rPr lang="pt-BR" sz="6000" b="1" spc="50" dirty="0">
                <a:ln w="11430"/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l</a:t>
            </a:r>
            <a:r>
              <a:rPr lang="pt-BR" sz="6000" b="1" spc="50" dirty="0">
                <a:ln w="11430"/>
                <a:solidFill>
                  <a:srgbClr val="CC00CC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h</a:t>
            </a:r>
            <a:r>
              <a:rPr lang="pt-BR" sz="6000" b="1" spc="50" dirty="0">
                <a:ln w="11430"/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o</a:t>
            </a:r>
            <a:r>
              <a:rPr lang="pt-BR" sz="6000" b="1" spc="50" dirty="0">
                <a:ln w="11430"/>
                <a:solidFill>
                  <a:srgbClr val="CC0066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s</a:t>
            </a:r>
            <a:r>
              <a:rPr lang="pt-BR" sz="6000" b="1" spc="50" dirty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 </a:t>
            </a:r>
            <a:r>
              <a:rPr lang="pt-BR" sz="6000" b="1" spc="50" dirty="0">
                <a:ln w="11430"/>
                <a:solidFill>
                  <a:srgbClr val="FFC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N</a:t>
            </a:r>
            <a:r>
              <a:rPr lang="pt-BR" sz="6000" b="1" spc="50" dirty="0">
                <a:ln w="11430"/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o</a:t>
            </a:r>
            <a:r>
              <a:rPr lang="pt-BR" sz="6000" b="1" spc="50" dirty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 </a:t>
            </a:r>
            <a:r>
              <a:rPr lang="pt-BR" sz="6000" b="1" spc="50" dirty="0">
                <a:ln w="11430"/>
                <a:solidFill>
                  <a:srgbClr val="00B0F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C</a:t>
            </a:r>
            <a:r>
              <a:rPr lang="pt-BR" sz="6000" b="1" spc="50" dirty="0">
                <a:ln w="11430"/>
                <a:solidFill>
                  <a:srgbClr val="FF66CC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é</a:t>
            </a:r>
            <a:r>
              <a:rPr lang="pt-BR" sz="6000" b="1" spc="50" dirty="0">
                <a:ln w="11430"/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u</a:t>
            </a:r>
            <a:r>
              <a:rPr lang="pt-BR" sz="6000" b="1" spc="50" dirty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!</a:t>
            </a:r>
          </a:p>
          <a:p>
            <a:pPr algn="r">
              <a:defRPr/>
            </a:pPr>
            <a:r>
              <a:rPr lang="pt-BR" sz="2800" b="1" spc="50" dirty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Pastoral Estudantil</a:t>
            </a:r>
          </a:p>
        </p:txBody>
      </p:sp>
      <p:pic>
        <p:nvPicPr>
          <p:cNvPr id="2" name="PES NA TERR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047744" y="28133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24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8000"/>
    </mc:Choice>
    <mc:Fallback xmlns="">
      <p:transition advClick="0" advTm="18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491856" y="5088687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Não mais tristeza, não mais a dor</a:t>
            </a:r>
          </a:p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Lá reinará o amor</a:t>
            </a:r>
          </a:p>
        </p:txBody>
      </p:sp>
    </p:spTree>
    <p:extLst>
      <p:ext uri="{BB962C8B-B14F-4D97-AF65-F5344CB8AC3E}">
        <p14:creationId xmlns:p14="http://schemas.microsoft.com/office/powerpoint/2010/main" val="126813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Finalmente verei, e adorarei</a:t>
            </a:r>
          </a:p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O meu Rei e meu Salvador</a:t>
            </a:r>
          </a:p>
        </p:txBody>
      </p:sp>
    </p:spTree>
    <p:extLst>
      <p:ext uri="{BB962C8B-B14F-4D97-AF65-F5344CB8AC3E}">
        <p14:creationId xmlns:p14="http://schemas.microsoft.com/office/powerpoint/2010/main" val="9396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/>
    </mc:Choice>
    <mc:Fallback xmlns="">
      <p:transition spd="slow" advTm="9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371063" y="473825"/>
            <a:ext cx="1157155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Com os pés na Terra, e os olhos no Céu eu vou</a:t>
            </a:r>
          </a:p>
          <a:p>
            <a:pPr algn="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Eu vou</a:t>
            </a:r>
          </a:p>
        </p:txBody>
      </p:sp>
    </p:spTree>
    <p:extLst>
      <p:ext uri="{BB962C8B-B14F-4D97-AF65-F5344CB8AC3E}">
        <p14:creationId xmlns:p14="http://schemas.microsoft.com/office/powerpoint/2010/main" val="263307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371063" y="473825"/>
            <a:ext cx="1157155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Com os pés na Terra, e os olhos no Céu eu vou</a:t>
            </a:r>
          </a:p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Seguindo, até encontrar meu Jesus!</a:t>
            </a:r>
          </a:p>
        </p:txBody>
      </p:sp>
    </p:spTree>
    <p:extLst>
      <p:ext uri="{BB962C8B-B14F-4D97-AF65-F5344CB8AC3E}">
        <p14:creationId xmlns:p14="http://schemas.microsoft.com/office/powerpoint/2010/main" val="269366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371063" y="473825"/>
            <a:ext cx="1157155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Com os pés na Terra, e os olhos no Céu eu vou</a:t>
            </a:r>
          </a:p>
          <a:p>
            <a:pPr algn="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Eu vou</a:t>
            </a:r>
          </a:p>
        </p:txBody>
      </p:sp>
    </p:spTree>
    <p:extLst>
      <p:ext uri="{BB962C8B-B14F-4D97-AF65-F5344CB8AC3E}">
        <p14:creationId xmlns:p14="http://schemas.microsoft.com/office/powerpoint/2010/main" val="167409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399646" y="2045461"/>
            <a:ext cx="9201559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Com os pés na Terra, </a:t>
            </a:r>
          </a:p>
          <a:p>
            <a:pPr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 os olhos no Céu </a:t>
            </a:r>
          </a:p>
          <a:p>
            <a:pPr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eu vou seguindo, </a:t>
            </a:r>
          </a:p>
          <a:p>
            <a:pPr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Até encontrar meu Jesus!</a:t>
            </a:r>
          </a:p>
        </p:txBody>
      </p:sp>
    </p:spTree>
    <p:extLst>
      <p:ext uri="{BB962C8B-B14F-4D97-AF65-F5344CB8AC3E}">
        <p14:creationId xmlns:p14="http://schemas.microsoft.com/office/powerpoint/2010/main" val="87479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00"/>
    </mc:Choice>
    <mc:Fallback xmlns="">
      <p:transition spd="slow" advTm="21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Nós almejamos outro lar,</a:t>
            </a:r>
          </a:p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Um novo Éden pra morar</a:t>
            </a:r>
          </a:p>
        </p:txBody>
      </p:sp>
    </p:spTree>
    <p:extLst>
      <p:ext uri="{BB962C8B-B14F-4D97-AF65-F5344CB8AC3E}">
        <p14:creationId xmlns:p14="http://schemas.microsoft.com/office/powerpoint/2010/main" val="203380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534718" y="5017250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Pois ficaremos por aqui, </a:t>
            </a:r>
          </a:p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Somente um pouco mais</a:t>
            </a:r>
          </a:p>
        </p:txBody>
      </p:sp>
    </p:spTree>
    <p:extLst>
      <p:ext uri="{BB962C8B-B14F-4D97-AF65-F5344CB8AC3E}">
        <p14:creationId xmlns:p14="http://schemas.microsoft.com/office/powerpoint/2010/main" val="237818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06154" y="4945812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Esta promessa quero alcançar</a:t>
            </a:r>
          </a:p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Custe o que custar</a:t>
            </a:r>
          </a:p>
        </p:txBody>
      </p:sp>
    </p:spTree>
    <p:extLst>
      <p:ext uri="{BB962C8B-B14F-4D97-AF65-F5344CB8AC3E}">
        <p14:creationId xmlns:p14="http://schemas.microsoft.com/office/powerpoint/2010/main" val="177998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534718" y="4874375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 enquanto espero, sigo confiando</a:t>
            </a:r>
          </a:p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No poder que vai me salvar</a:t>
            </a:r>
          </a:p>
        </p:txBody>
      </p:sp>
    </p:spTree>
    <p:extLst>
      <p:ext uri="{BB962C8B-B14F-4D97-AF65-F5344CB8AC3E}">
        <p14:creationId xmlns:p14="http://schemas.microsoft.com/office/powerpoint/2010/main" val="425855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/>
    </mc:Choice>
    <mc:Fallback xmlns="">
      <p:transition spd="slow" advTm="9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371063" y="473825"/>
            <a:ext cx="1157155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Com os pés na Terra, e os olhos no Céu eu vou</a:t>
            </a:r>
          </a:p>
          <a:p>
            <a:pPr algn="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Eu vou</a:t>
            </a:r>
          </a:p>
        </p:txBody>
      </p:sp>
    </p:spTree>
    <p:extLst>
      <p:ext uri="{BB962C8B-B14F-4D97-AF65-F5344CB8AC3E}">
        <p14:creationId xmlns:p14="http://schemas.microsoft.com/office/powerpoint/2010/main" val="231518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356776" y="4945812"/>
            <a:ext cx="1157155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Com os pés na Terra, e os olhos no Céu eu vou</a:t>
            </a:r>
          </a:p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Seguindo, até encontrar meu Jesus!</a:t>
            </a:r>
          </a:p>
        </p:txBody>
      </p:sp>
    </p:spTree>
    <p:extLst>
      <p:ext uri="{BB962C8B-B14F-4D97-AF65-F5344CB8AC3E}">
        <p14:creationId xmlns:p14="http://schemas.microsoft.com/office/powerpoint/2010/main" val="91858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Um novo dia surgirá, </a:t>
            </a:r>
          </a:p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Quando Jesus aqui voltar</a:t>
            </a:r>
          </a:p>
        </p:txBody>
      </p:sp>
    </p:spTree>
    <p:extLst>
      <p:ext uri="{BB962C8B-B14F-4D97-AF65-F5344CB8AC3E}">
        <p14:creationId xmlns:p14="http://schemas.microsoft.com/office/powerpoint/2010/main" val="399036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/>
    </mc:Choice>
    <mc:Fallback xmlns="">
      <p:transition spd="slow" advTm="9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Todo o pranto findará</a:t>
            </a:r>
          </a:p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Só alegria haverá</a:t>
            </a:r>
          </a:p>
        </p:txBody>
      </p:sp>
    </p:spTree>
    <p:extLst>
      <p:ext uri="{BB962C8B-B14F-4D97-AF65-F5344CB8AC3E}">
        <p14:creationId xmlns:p14="http://schemas.microsoft.com/office/powerpoint/2010/main" val="248525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/>
    </mc:Choice>
    <mc:Fallback xmlns="">
      <p:transition spd="slow" advTm="9000"/>
    </mc:Fallback>
  </mc:AlternateContent>
</p:sld>
</file>

<file path=ppt/theme/theme1.xml><?xml version="1.0" encoding="utf-8"?>
<a:theme xmlns:a="http://schemas.openxmlformats.org/drawingml/2006/main" name="Office Theme">
  <a:themeElements>
    <a:clrScheme name="Personalizada 2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002060"/>
      </a:accent1>
      <a:accent2>
        <a:srgbClr val="002060"/>
      </a:accent2>
      <a:accent3>
        <a:srgbClr val="002060"/>
      </a:accent3>
      <a:accent4>
        <a:srgbClr val="002060"/>
      </a:accent4>
      <a:accent5>
        <a:srgbClr val="002060"/>
      </a:accent5>
      <a:accent6>
        <a:srgbClr val="002060"/>
      </a:accent6>
      <a:hlink>
        <a:srgbClr val="6EAC1C"/>
      </a:hlink>
      <a:folHlink>
        <a:srgbClr val="B26B02"/>
      </a:folHlink>
    </a:clrScheme>
    <a:fontScheme name="Tema do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57</TotalTime>
  <Words>204</Words>
  <Application>Microsoft Office PowerPoint</Application>
  <PresentationFormat>Widescreen</PresentationFormat>
  <Paragraphs>35</Paragraphs>
  <Slides>15</Slides>
  <Notes>1</Notes>
  <HiddenSlides>0</HiddenSlides>
  <MMClips>1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21" baseType="lpstr">
      <vt:lpstr>Arial</vt:lpstr>
      <vt:lpstr>Berlin Sans FB</vt:lpstr>
      <vt:lpstr>Berlin Sans FB Demi</vt:lpstr>
      <vt:lpstr>Calibri</vt:lpstr>
      <vt:lpstr>Calibri Light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PE2015-FM-08-PES NA TERRA OLHOS NO CEU</dc:title>
  <dc:subject>Pastoral Estudantil</dc:subject>
  <dc:creator>APV - Marcelo Augusto de Carvalho</dc:creator>
  <cp:keywords>www.4tons.com</cp:keywords>
  <dc:description>COMÉRCIO PROIBIDO. USO PESSOAL</dc:description>
  <cp:lastModifiedBy>Pr. Marcelo Augusto de Carvalho</cp:lastModifiedBy>
  <cp:revision>20</cp:revision>
  <dcterms:created xsi:type="dcterms:W3CDTF">2015-02-25T13:16:03Z</dcterms:created>
  <dcterms:modified xsi:type="dcterms:W3CDTF">2026-03-19T17:24:07Z</dcterms:modified>
  <cp:category>Músicas Fundamental Menor</cp:category>
</cp:coreProperties>
</file>