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64" r:id="rId17"/>
    <p:sldId id="265" r:id="rId18"/>
    <p:sldId id="280" r:id="rId19"/>
    <p:sldId id="281" r:id="rId20"/>
    <p:sldId id="282" r:id="rId21"/>
    <p:sldId id="283" r:id="rId22"/>
    <p:sldId id="266" r:id="rId23"/>
    <p:sldId id="26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FF00"/>
    <a:srgbClr val="FF0066"/>
    <a:srgbClr val="000000"/>
    <a:srgbClr val="00CC00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1454" autoAdjust="0"/>
  </p:normalViewPr>
  <p:slideViewPr>
    <p:cSldViewPr snapToGrid="0">
      <p:cViewPr varScale="1">
        <p:scale>
          <a:sx n="42" d="100"/>
          <a:sy n="42" d="100"/>
        </p:scale>
        <p:origin x="1926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42F5D1-4B5D-4843-9C1C-C6066B0FF06B}" type="datetimeFigureOut">
              <a:rPr lang="pt-BR" smtClean="0"/>
              <a:t>19/03/2026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8693A0-97E0-4432-944F-88BC038A53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8005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t-BR" sz="1200" b="1" dirty="0">
                <a:solidFill>
                  <a:srgbClr val="FF0000"/>
                </a:solidFill>
              </a:rPr>
              <a:t>www.4tons.com</a:t>
            </a:r>
          </a:p>
          <a:p>
            <a:pPr algn="ctr"/>
            <a:r>
              <a:rPr lang="pt-BR" sz="1200" b="1" dirty="0">
                <a:solidFill>
                  <a:srgbClr val="FF0000"/>
                </a:solidFill>
              </a:rPr>
              <a:t>Pr. </a:t>
            </a:r>
            <a:r>
              <a:rPr lang="pt-BR" sz="1200" b="1">
                <a:solidFill>
                  <a:srgbClr val="FF0000"/>
                </a:solidFill>
              </a:rPr>
              <a:t>Marcelo Augusto de Carvalho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693A0-97E0-4432-944F-88BC038A536D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2815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880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046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786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826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900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108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747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635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794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999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855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956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file:///D:\Documents\CAPELAS%202013%20INFANTIS\CAPELAS%20INFANTIS%20MUSIC%202015\301.jpg" TargetMode="External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309.jpg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312.jpg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314.jpg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316.jpg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303.jpg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318.jpg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320.jpg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319.jpg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304.jpg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321.jpg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306.jpg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305.jpg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322.jpg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324.jpg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325.jpg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308.jpg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311.jpg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313.jpg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315.jpg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302.jpg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317.jpg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323.jpg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r:link="rId6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761394" y="766516"/>
            <a:ext cx="11022676" cy="14465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>
              <a:defRPr/>
            </a:pPr>
            <a:r>
              <a:rPr lang="pt-BR" sz="6000" b="1" spc="50" dirty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O </a:t>
            </a:r>
            <a:r>
              <a:rPr lang="pt-BR" sz="6000" b="1" spc="50" dirty="0">
                <a:ln w="11430"/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A</a:t>
            </a:r>
            <a:r>
              <a:rPr lang="pt-BR" sz="6000" b="1" spc="50" dirty="0">
                <a:ln w="11430"/>
                <a:solidFill>
                  <a:srgbClr val="CC00CC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m</a:t>
            </a:r>
            <a:r>
              <a:rPr lang="pt-BR" sz="6000" b="1" spc="50" dirty="0">
                <a:ln w="11430"/>
                <a:solidFill>
                  <a:srgbClr val="00CC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o</a:t>
            </a:r>
            <a:r>
              <a:rPr lang="pt-BR" sz="6000" b="1" spc="50" dirty="0">
                <a:ln w="11430"/>
                <a:solidFill>
                  <a:srgbClr val="00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r</a:t>
            </a:r>
            <a:r>
              <a:rPr lang="pt-BR" sz="6000" b="1" spc="50" dirty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 </a:t>
            </a:r>
            <a:r>
              <a:rPr lang="pt-BR" sz="6000" b="1" spc="50" dirty="0">
                <a:ln w="11430"/>
                <a:solidFill>
                  <a:srgbClr val="7030A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D</a:t>
            </a:r>
            <a:r>
              <a:rPr lang="pt-BR" sz="6000" b="1" spc="50" dirty="0">
                <a:ln w="11430"/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o</a:t>
            </a:r>
            <a:r>
              <a:rPr lang="pt-BR" sz="6000" b="1" spc="50" dirty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 </a:t>
            </a:r>
            <a:r>
              <a:rPr lang="pt-BR" sz="6000" b="1" spc="50" dirty="0">
                <a:ln w="11430"/>
                <a:solidFill>
                  <a:srgbClr val="00B05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N</a:t>
            </a:r>
            <a:r>
              <a:rPr lang="pt-BR" sz="6000" b="1" spc="50" dirty="0">
                <a:ln w="11430"/>
                <a:solidFill>
                  <a:srgbClr val="7030A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o</a:t>
            </a:r>
            <a:r>
              <a:rPr lang="pt-BR" sz="6000" b="1" spc="50" dirty="0">
                <a:ln w="11430"/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s</a:t>
            </a:r>
            <a:r>
              <a:rPr lang="pt-BR" sz="6000" b="1" spc="50" dirty="0">
                <a:ln w="11430"/>
                <a:solidFill>
                  <a:srgbClr val="0070C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s</a:t>
            </a:r>
            <a:r>
              <a:rPr lang="pt-BR" sz="6000" b="1" spc="50" dirty="0">
                <a:ln w="11430"/>
                <a:solidFill>
                  <a:srgbClr val="FF0066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o</a:t>
            </a:r>
            <a:r>
              <a:rPr lang="pt-BR" sz="6000" b="1" spc="50" dirty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 </a:t>
            </a:r>
            <a:r>
              <a:rPr lang="pt-BR" sz="6000" b="1" spc="50" dirty="0">
                <a:ln w="11430"/>
                <a:solidFill>
                  <a:schemeClr val="accent3">
                    <a:lumMod val="75000"/>
                    <a:lumOff val="2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D</a:t>
            </a:r>
            <a:r>
              <a:rPr lang="pt-BR" sz="6000" b="1" spc="50" dirty="0">
                <a:ln w="11430"/>
                <a:solidFill>
                  <a:srgbClr val="7030A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e</a:t>
            </a:r>
            <a:r>
              <a:rPr lang="pt-BR" sz="6000" b="1" spc="50" dirty="0">
                <a:ln w="11430"/>
                <a:solidFill>
                  <a:srgbClr val="00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u</a:t>
            </a:r>
            <a:r>
              <a:rPr lang="pt-BR" sz="6000" b="1" spc="50" dirty="0">
                <a:ln w="11430"/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s</a:t>
            </a:r>
            <a:r>
              <a:rPr lang="pt-BR" sz="6000" b="1" spc="50" dirty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!</a:t>
            </a:r>
          </a:p>
          <a:p>
            <a:pPr algn="r">
              <a:defRPr/>
            </a:pPr>
            <a:r>
              <a:rPr lang="pt-BR" sz="2800" b="1" spc="50" dirty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Pastoral Estudantil</a:t>
            </a:r>
          </a:p>
        </p:txBody>
      </p:sp>
      <p:pic>
        <p:nvPicPr>
          <p:cNvPr id="2" name="O AMOR DO NOSSO DEU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828288" y="22130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24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Viveu aqui e conheceu nossas dores</a:t>
            </a:r>
          </a:p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Mas tudo Ele sofreu e venceu em nosso lugar</a:t>
            </a:r>
          </a:p>
        </p:txBody>
      </p:sp>
    </p:spTree>
    <p:extLst>
      <p:ext uri="{BB962C8B-B14F-4D97-AF65-F5344CB8AC3E}">
        <p14:creationId xmlns:p14="http://schemas.microsoft.com/office/powerpoint/2010/main" val="369079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1" y="529243"/>
            <a:ext cx="12192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Pra nos mostrar que o Criador é o único Deus</a:t>
            </a:r>
          </a:p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Nos ama e deseja restaurar</a:t>
            </a:r>
          </a:p>
        </p:txBody>
      </p:sp>
    </p:spTree>
    <p:extLst>
      <p:ext uri="{BB962C8B-B14F-4D97-AF65-F5344CB8AC3E}">
        <p14:creationId xmlns:p14="http://schemas.microsoft.com/office/powerpoint/2010/main" val="179375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Seu perdão vai além dos Céus</a:t>
            </a:r>
          </a:p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Nem um monte é tão alto</a:t>
            </a:r>
          </a:p>
        </p:txBody>
      </p:sp>
    </p:spTree>
    <p:extLst>
      <p:ext uri="{BB962C8B-B14F-4D97-AF65-F5344CB8AC3E}">
        <p14:creationId xmlns:p14="http://schemas.microsoft.com/office/powerpoint/2010/main" val="53409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Nem um vale tão profundo</a:t>
            </a:r>
          </a:p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Como o amor do nosso Deus</a:t>
            </a:r>
          </a:p>
        </p:txBody>
      </p:sp>
    </p:spTree>
    <p:extLst>
      <p:ext uri="{BB962C8B-B14F-4D97-AF65-F5344CB8AC3E}">
        <p14:creationId xmlns:p14="http://schemas.microsoft.com/office/powerpoint/2010/main" val="84913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Grande, tão grande; alto, tão alto</a:t>
            </a:r>
          </a:p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Fundo, profundo, é maior que o mundo</a:t>
            </a:r>
          </a:p>
        </p:txBody>
      </p:sp>
    </p:spTree>
    <p:extLst>
      <p:ext uri="{BB962C8B-B14F-4D97-AF65-F5344CB8AC3E}">
        <p14:creationId xmlns:p14="http://schemas.microsoft.com/office/powerpoint/2010/main" val="256167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328200" y="4774363"/>
            <a:ext cx="1157155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Mas é pequeno, cabe lá dentro</a:t>
            </a:r>
          </a:p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Do coração de quem se entrega ao Salvador.</a:t>
            </a:r>
          </a:p>
        </p:txBody>
      </p:sp>
    </p:spTree>
    <p:extLst>
      <p:ext uri="{BB962C8B-B14F-4D97-AF65-F5344CB8AC3E}">
        <p14:creationId xmlns:p14="http://schemas.microsoft.com/office/powerpoint/2010/main" val="173695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00"/>
    </mc:Choice>
    <mc:Fallback xmlns="">
      <p:transition spd="slow" advTm="22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Você também meu amigo</a:t>
            </a:r>
          </a:p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Precisa abrir o seu coração</a:t>
            </a:r>
          </a:p>
        </p:txBody>
      </p:sp>
    </p:spTree>
    <p:extLst>
      <p:ext uri="{BB962C8B-B14F-4D97-AF65-F5344CB8AC3E}">
        <p14:creationId xmlns:p14="http://schemas.microsoft.com/office/powerpoint/2010/main" val="363248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 receber o amor de Deus</a:t>
            </a:r>
          </a:p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Se entregando a Jesus</a:t>
            </a:r>
          </a:p>
        </p:txBody>
      </p:sp>
    </p:spTree>
    <p:extLst>
      <p:ext uri="{BB962C8B-B14F-4D97-AF65-F5344CB8AC3E}">
        <p14:creationId xmlns:p14="http://schemas.microsoft.com/office/powerpoint/2010/main" val="41184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577579" y="4831513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Grande, tão grande; alto, tão alto</a:t>
            </a:r>
          </a:p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Fundo, profundo, é maior que o mundo</a:t>
            </a:r>
          </a:p>
        </p:txBody>
      </p:sp>
    </p:spTree>
    <p:extLst>
      <p:ext uri="{BB962C8B-B14F-4D97-AF65-F5344CB8AC3E}">
        <p14:creationId xmlns:p14="http://schemas.microsoft.com/office/powerpoint/2010/main" val="277056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371063" y="473825"/>
            <a:ext cx="1157155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Mas é pequeno, cabe lá dentro</a:t>
            </a:r>
          </a:p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Do coração de quem se entrega ao Salvador.</a:t>
            </a:r>
          </a:p>
        </p:txBody>
      </p:sp>
    </p:spTree>
    <p:extLst>
      <p:ext uri="{BB962C8B-B14F-4D97-AF65-F5344CB8AC3E}">
        <p14:creationId xmlns:p14="http://schemas.microsoft.com/office/powerpoint/2010/main" val="170714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0"/>
    </mc:Choice>
    <mc:Fallback xmlns="">
      <p:transition spd="slow" advTm="13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Jesus deixou toda a Sua glória</a:t>
            </a:r>
          </a:p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Veio ao mundo como homem pra nos salvar</a:t>
            </a:r>
          </a:p>
        </p:txBody>
      </p:sp>
    </p:spTree>
    <p:extLst>
      <p:ext uri="{BB962C8B-B14F-4D97-AF65-F5344CB8AC3E}">
        <p14:creationId xmlns:p14="http://schemas.microsoft.com/office/powerpoint/2010/main" val="203380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Grande, tão grande; </a:t>
            </a:r>
          </a:p>
          <a:p>
            <a:pPr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alto, tão alto</a:t>
            </a:r>
          </a:p>
          <a:p>
            <a:pPr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Fundo, profundo, </a:t>
            </a:r>
          </a:p>
          <a:p>
            <a:pPr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é maior que o mundo</a:t>
            </a:r>
          </a:p>
        </p:txBody>
      </p:sp>
    </p:spTree>
    <p:extLst>
      <p:ext uri="{BB962C8B-B14F-4D97-AF65-F5344CB8AC3E}">
        <p14:creationId xmlns:p14="http://schemas.microsoft.com/office/powerpoint/2010/main" val="187252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371063" y="473825"/>
            <a:ext cx="11571556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Mas é pequeno, </a:t>
            </a:r>
          </a:p>
          <a:p>
            <a:pPr algn="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cabe lá dentro</a:t>
            </a:r>
          </a:p>
          <a:p>
            <a:pPr algn="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Do coração de quem </a:t>
            </a:r>
          </a:p>
          <a:p>
            <a:pPr algn="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se entrega ao Salvador.</a:t>
            </a:r>
          </a:p>
        </p:txBody>
      </p:sp>
    </p:spTree>
    <p:extLst>
      <p:ext uri="{BB962C8B-B14F-4D97-AF65-F5344CB8AC3E}">
        <p14:creationId xmlns:p14="http://schemas.microsoft.com/office/powerpoint/2010/main" val="368108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0"/>
    </mc:Choice>
    <mc:Fallback xmlns="">
      <p:transition spd="slow" advTm="13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Seu perdão vai além do Céu</a:t>
            </a:r>
          </a:p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Nem um monte é tão alto</a:t>
            </a:r>
          </a:p>
        </p:txBody>
      </p:sp>
    </p:spTree>
    <p:extLst>
      <p:ext uri="{BB962C8B-B14F-4D97-AF65-F5344CB8AC3E}">
        <p14:creationId xmlns:p14="http://schemas.microsoft.com/office/powerpoint/2010/main" val="234063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Nem um vale é tão profundo</a:t>
            </a:r>
          </a:p>
          <a:p>
            <a:pPr algn="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Como o amor do nosso Deus!</a:t>
            </a:r>
          </a:p>
        </p:txBody>
      </p:sp>
    </p:spTree>
    <p:extLst>
      <p:ext uri="{BB962C8B-B14F-4D97-AF65-F5344CB8AC3E}">
        <p14:creationId xmlns:p14="http://schemas.microsoft.com/office/powerpoint/2010/main" val="50746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00"/>
    </mc:Choice>
    <mc:Fallback xmlns="">
      <p:transition spd="slow" advTm="17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577582" y="4731500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Viveu aqui e conheceu nossas dores</a:t>
            </a:r>
          </a:p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Mas tudo Ele sofreu e venceu em nosso lugar</a:t>
            </a:r>
          </a:p>
        </p:txBody>
      </p:sp>
    </p:spTree>
    <p:extLst>
      <p:ext uri="{BB962C8B-B14F-4D97-AF65-F5344CB8AC3E}">
        <p14:creationId xmlns:p14="http://schemas.microsoft.com/office/powerpoint/2010/main" val="98171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1" y="529243"/>
            <a:ext cx="12192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Pra nos mostrar que o Criador é o único Deus</a:t>
            </a:r>
          </a:p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Nos ama e deseja restaurar</a:t>
            </a:r>
          </a:p>
        </p:txBody>
      </p:sp>
    </p:spTree>
    <p:extLst>
      <p:ext uri="{BB962C8B-B14F-4D97-AF65-F5344CB8AC3E}">
        <p14:creationId xmlns:p14="http://schemas.microsoft.com/office/powerpoint/2010/main" val="33428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Seu perdão vai além dos Céus</a:t>
            </a:r>
          </a:p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Nem um monte é tão alto</a:t>
            </a:r>
          </a:p>
        </p:txBody>
      </p:sp>
    </p:spTree>
    <p:extLst>
      <p:ext uri="{BB962C8B-B14F-4D97-AF65-F5344CB8AC3E}">
        <p14:creationId xmlns:p14="http://schemas.microsoft.com/office/powerpoint/2010/main" val="76726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Nem um vale tão profundo</a:t>
            </a:r>
          </a:p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Como o amor do nosso Deus</a:t>
            </a:r>
          </a:p>
        </p:txBody>
      </p:sp>
    </p:spTree>
    <p:extLst>
      <p:ext uri="{BB962C8B-B14F-4D97-AF65-F5344CB8AC3E}">
        <p14:creationId xmlns:p14="http://schemas.microsoft.com/office/powerpoint/2010/main" val="364110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Grande, tão grande; alto, tão alto</a:t>
            </a:r>
          </a:p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Fundo, profundo, é maior que o mundo</a:t>
            </a:r>
          </a:p>
        </p:txBody>
      </p:sp>
    </p:spTree>
    <p:extLst>
      <p:ext uri="{BB962C8B-B14F-4D97-AF65-F5344CB8AC3E}">
        <p14:creationId xmlns:p14="http://schemas.microsoft.com/office/powerpoint/2010/main" val="78956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371063" y="473825"/>
            <a:ext cx="1157155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Mas é pequeno, cabe lá dentro</a:t>
            </a:r>
          </a:p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Do coração de quem se entrega ao Salvador.</a:t>
            </a:r>
          </a:p>
        </p:txBody>
      </p:sp>
    </p:spTree>
    <p:extLst>
      <p:ext uri="{BB962C8B-B14F-4D97-AF65-F5344CB8AC3E}">
        <p14:creationId xmlns:p14="http://schemas.microsoft.com/office/powerpoint/2010/main" val="138688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577578" y="4831512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Jesus deixou toda a Sua glória</a:t>
            </a:r>
          </a:p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Veio ao mundo como homem pra nos salvar</a:t>
            </a:r>
          </a:p>
        </p:txBody>
      </p:sp>
    </p:spTree>
    <p:extLst>
      <p:ext uri="{BB962C8B-B14F-4D97-AF65-F5344CB8AC3E}">
        <p14:creationId xmlns:p14="http://schemas.microsoft.com/office/powerpoint/2010/main" val="155404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0"/>
    </mc:Choice>
    <mc:Fallback xmlns="">
      <p:transition spd="slow" advTm="13000"/>
    </mc:Fallback>
  </mc:AlternateContent>
</p:sld>
</file>

<file path=ppt/theme/theme1.xml><?xml version="1.0" encoding="utf-8"?>
<a:theme xmlns:a="http://schemas.openxmlformats.org/drawingml/2006/main" name="Office Theme">
  <a:themeElements>
    <a:clrScheme name="Personalizada 2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002060"/>
      </a:accent1>
      <a:accent2>
        <a:srgbClr val="002060"/>
      </a:accent2>
      <a:accent3>
        <a:srgbClr val="002060"/>
      </a:accent3>
      <a:accent4>
        <a:srgbClr val="002060"/>
      </a:accent4>
      <a:accent5>
        <a:srgbClr val="002060"/>
      </a:accent5>
      <a:accent6>
        <a:srgbClr val="002060"/>
      </a:accent6>
      <a:hlink>
        <a:srgbClr val="6EAC1C"/>
      </a:hlink>
      <a:folHlink>
        <a:srgbClr val="B26B02"/>
      </a:folHlink>
    </a:clrScheme>
    <a:fontScheme name="Tema do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99</TotalTime>
  <Words>334</Words>
  <Application>Microsoft Office PowerPoint</Application>
  <PresentationFormat>Widescreen</PresentationFormat>
  <Paragraphs>53</Paragraphs>
  <Slides>23</Slides>
  <Notes>1</Notes>
  <HiddenSlides>0</HiddenSlides>
  <MMClips>1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29" baseType="lpstr">
      <vt:lpstr>Arial</vt:lpstr>
      <vt:lpstr>Berlin Sans FB</vt:lpstr>
      <vt:lpstr>Berlin Sans FB Demi</vt:lpstr>
      <vt:lpstr>Calibri</vt:lpstr>
      <vt:lpstr>Calibri Light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PE2015-FM-09-O AMOR DO NOSSO DEUS</dc:title>
  <dc:subject>Pastoral Estudantil</dc:subject>
  <dc:creator>APV - Marcelo Augusto de Carvalho</dc:creator>
  <cp:keywords>www.4tons.com</cp:keywords>
  <dc:description>COMÉRCIO PROIBIDO. USO PESSOAL</dc:description>
  <cp:lastModifiedBy>Pr. Marcelo Augusto de Carvalho</cp:lastModifiedBy>
  <cp:revision>34</cp:revision>
  <dcterms:created xsi:type="dcterms:W3CDTF">2015-02-25T13:16:03Z</dcterms:created>
  <dcterms:modified xsi:type="dcterms:W3CDTF">2026-03-19T17:24:49Z</dcterms:modified>
  <cp:category>Músicas Fundamental Menor</cp:category>
</cp:coreProperties>
</file>