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  <p:sldId id="265" r:id="rId13"/>
    <p:sldId id="278" r:id="rId14"/>
    <p:sldId id="279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00"/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0018" autoAdjust="0"/>
  </p:normalViewPr>
  <p:slideViewPr>
    <p:cSldViewPr snapToGrid="0">
      <p:cViewPr varScale="1">
        <p:scale>
          <a:sx n="41" d="100"/>
          <a:sy n="41" d="100"/>
        </p:scale>
        <p:origin x="196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74176-F5CE-4F0A-86B8-B1BD23F4D66C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C617C-CF70-4966-89F7-D57C03F4D1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74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</a:t>
            </a:r>
            <a:r>
              <a:rPr lang="pt-BR" sz="1200" b="1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C617C-CF70-4966-89F7-D57C03F4D1E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29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21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5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8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10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9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7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1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2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4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4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5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5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206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343059"/>
            <a:ext cx="11022676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8000" b="1" spc="50" dirty="0">
                <a:ln w="11430"/>
                <a:solidFill>
                  <a:srgbClr val="FF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J</a:t>
            </a:r>
            <a:r>
              <a:rPr lang="pt-BR" sz="8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8000" b="1" spc="50" dirty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8000" b="1" spc="50" dirty="0">
                <a:ln w="11430"/>
                <a:solidFill>
                  <a:srgbClr val="00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8000" b="1" spc="50" dirty="0">
                <a:ln w="11430"/>
                <a:solidFill>
                  <a:srgbClr val="FF99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8000" b="1" spc="50" dirty="0">
                <a:ln w="11430"/>
                <a:solidFill>
                  <a:srgbClr val="FF66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80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8000" b="1" spc="50" dirty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é</a:t>
            </a:r>
            <a:r>
              <a:rPr lang="pt-BR" sz="8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8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JERUSAL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304523" y="2508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caminhar nas ruas de ouro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Irei abraçar o meu Mestre, Jesus</a:t>
            </a:r>
          </a:p>
        </p:txBody>
      </p:sp>
    </p:spTree>
    <p:extLst>
      <p:ext uri="{BB962C8B-B14F-4D97-AF65-F5344CB8AC3E}">
        <p14:creationId xmlns:p14="http://schemas.microsoft.com/office/powerpoint/2010/main" val="39205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descansar, às margens do rio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cidade, cidade de luz.</a:t>
            </a:r>
          </a:p>
        </p:txBody>
      </p:sp>
    </p:spTree>
    <p:extLst>
      <p:ext uri="{BB962C8B-B14F-4D97-AF65-F5344CB8AC3E}">
        <p14:creationId xmlns:p14="http://schemas.microsoft.com/office/powerpoint/2010/main" val="25254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Jerusalém! Jerusalém! Cantai ó santa grei!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Hosana nas alturas. Hosana pra sempre!</a:t>
            </a:r>
          </a:p>
        </p:txBody>
      </p:sp>
    </p:spTree>
    <p:extLst>
      <p:ext uri="{BB962C8B-B14F-4D97-AF65-F5344CB8AC3E}">
        <p14:creationId xmlns:p14="http://schemas.microsoft.com/office/powerpoint/2010/main" val="5673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caminhar nas ruas de ouro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Irei abraçar o meu Mestre, Jesus</a:t>
            </a:r>
          </a:p>
        </p:txBody>
      </p:sp>
    </p:spTree>
    <p:extLst>
      <p:ext uri="{BB962C8B-B14F-4D97-AF65-F5344CB8AC3E}">
        <p14:creationId xmlns:p14="http://schemas.microsoft.com/office/powerpoint/2010/main" val="29997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descansar, às margens do rio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cidade, cidade de luz.</a:t>
            </a:r>
          </a:p>
        </p:txBody>
      </p:sp>
    </p:spTree>
    <p:extLst>
      <p:ext uri="{BB962C8B-B14F-4D97-AF65-F5344CB8AC3E}">
        <p14:creationId xmlns:p14="http://schemas.microsoft.com/office/powerpoint/2010/main" val="37693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Morada de Deus, Jerusalém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Cidade de luz. Jerusalém!</a:t>
            </a:r>
          </a:p>
        </p:txBody>
      </p:sp>
    </p:spTree>
    <p:extLst>
      <p:ext uri="{BB962C8B-B14F-4D97-AF65-F5344CB8AC3E}">
        <p14:creationId xmlns:p14="http://schemas.microsoft.com/office/powerpoint/2010/main" val="41613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João viu o trono, morada de Deus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Santa cidade, Jerusalém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Sua luz brilhava como cristal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Tanta beleza é sem igual</a:t>
            </a:r>
          </a:p>
        </p:txBody>
      </p:sp>
    </p:spTree>
    <p:extLst>
      <p:ext uri="{BB962C8B-B14F-4D97-AF65-F5344CB8AC3E}">
        <p14:creationId xmlns:p14="http://schemas.microsoft.com/office/powerpoint/2010/main" val="20564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5968" y="4029373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redor do trono existe um rio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árvore da vida, sim ele viu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quero ir pra este lugar, Jerusalém!</a:t>
            </a:r>
          </a:p>
        </p:txBody>
      </p:sp>
    </p:spTree>
    <p:extLst>
      <p:ext uri="{BB962C8B-B14F-4D97-AF65-F5344CB8AC3E}">
        <p14:creationId xmlns:p14="http://schemas.microsoft.com/office/powerpoint/2010/main" val="19111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caminhar nas ruas de ouro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Irei abraçar o meu Mestre, Jesus</a:t>
            </a:r>
          </a:p>
        </p:txBody>
      </p:sp>
    </p:spTree>
    <p:extLst>
      <p:ext uri="{BB962C8B-B14F-4D97-AF65-F5344CB8AC3E}">
        <p14:creationId xmlns:p14="http://schemas.microsoft.com/office/powerpoint/2010/main" val="16635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Jerusalém, vou descansar, às margens do rio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 cidade, cidade de luz.</a:t>
            </a:r>
          </a:p>
        </p:txBody>
      </p:sp>
    </p:spTree>
    <p:extLst>
      <p:ext uri="{BB962C8B-B14F-4D97-AF65-F5344CB8AC3E}">
        <p14:creationId xmlns:p14="http://schemas.microsoft.com/office/powerpoint/2010/main" val="42114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91865" y="4759202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João viu os santos louvando ao Senhor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Digno é o Cordeiro de honra e louvor</a:t>
            </a:r>
          </a:p>
        </p:txBody>
      </p:sp>
    </p:spTree>
    <p:extLst>
      <p:ext uri="{BB962C8B-B14F-4D97-AF65-F5344CB8AC3E}">
        <p14:creationId xmlns:p14="http://schemas.microsoft.com/office/powerpoint/2010/main" val="58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viu mais noite, nem escuridão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o próprio Mestre ilumina Sião</a:t>
            </a:r>
          </a:p>
        </p:txBody>
      </p:sp>
    </p:spTree>
    <p:extLst>
      <p:ext uri="{BB962C8B-B14F-4D97-AF65-F5344CB8AC3E}">
        <p14:creationId xmlns:p14="http://schemas.microsoft.com/office/powerpoint/2010/main" val="32072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Perto está o dia em que subirei</a:t>
            </a:r>
          </a:p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no lar de paz eu morarei</a:t>
            </a:r>
          </a:p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quero ir pra este lugar, </a:t>
            </a:r>
          </a:p>
          <a:p>
            <a:pPr algn="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Jerusalém!</a:t>
            </a:r>
          </a:p>
        </p:txBody>
      </p:sp>
    </p:spTree>
    <p:extLst>
      <p:ext uri="{BB962C8B-B14F-4D97-AF65-F5344CB8AC3E}">
        <p14:creationId xmlns:p14="http://schemas.microsoft.com/office/powerpoint/2010/main" val="35095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234</Words>
  <Application>Microsoft Office PowerPoint</Application>
  <PresentationFormat>Widescreen</PresentationFormat>
  <Paragraphs>36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PE2015-FM-10-JERUSALEM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34</cp:revision>
  <dcterms:created xsi:type="dcterms:W3CDTF">2015-02-25T13:16:03Z</dcterms:created>
  <dcterms:modified xsi:type="dcterms:W3CDTF">2026-03-19T17:25:40Z</dcterms:modified>
  <cp:category>Músicas Fundamental Menor</cp:category>
</cp:coreProperties>
</file>