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4" r:id="rId16"/>
    <p:sldId id="283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66"/>
    <a:srgbClr val="CC9900"/>
    <a:srgbClr val="33CC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8941" autoAdjust="0"/>
  </p:normalViewPr>
  <p:slideViewPr>
    <p:cSldViewPr snapToGrid="0">
      <p:cViewPr varScale="1">
        <p:scale>
          <a:sx n="40" d="100"/>
          <a:sy n="40" d="100"/>
        </p:scale>
        <p:origin x="200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8D926-CC60-45AB-AC3B-8688F36E4A02}" type="datetimeFigureOut">
              <a:rPr lang="pt-BR" smtClean="0"/>
              <a:t>19/03/2026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66498-2795-4777-9295-417DBE5931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51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Pr. </a:t>
            </a:r>
            <a:r>
              <a:rPr lang="pt-BR" sz="1200" b="1">
                <a:solidFill>
                  <a:srgbClr val="FF0000"/>
                </a:solidFill>
              </a:rPr>
              <a:t>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66498-2795-4777-9295-417DBE59313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83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151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56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0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2.jpe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9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3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4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6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7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70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73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58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59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1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68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72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171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r:link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689957" y="4566991"/>
            <a:ext cx="11022676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7200" b="1" spc="50" dirty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7200" b="1" spc="50" dirty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c</a:t>
            </a:r>
            <a:r>
              <a:rPr lang="pt-BR" sz="7200" b="1" spc="50" dirty="0">
                <a:ln w="11430"/>
                <a:solidFill>
                  <a:srgbClr val="33CC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</a:t>
            </a:r>
            <a:r>
              <a:rPr lang="pt-BR" sz="7200" b="1" spc="50" dirty="0">
                <a:ln w="11430"/>
                <a:solidFill>
                  <a:srgbClr val="CC99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7200" b="1" spc="50" dirty="0">
                <a:ln w="11430"/>
                <a:solidFill>
                  <a:srgbClr val="FF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7200" b="1" spc="50" dirty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i</a:t>
            </a:r>
            <a:r>
              <a:rPr lang="pt-BR" sz="7200" b="1" spc="50" dirty="0">
                <a:ln w="1143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t</a:t>
            </a:r>
            <a:r>
              <a:rPr lang="pt-BR" sz="7200" b="1" spc="50" dirty="0">
                <a:ln w="11430"/>
                <a:solidFill>
                  <a:srgbClr val="66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72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</a:p>
        </p:txBody>
      </p:sp>
      <p:pic>
        <p:nvPicPr>
          <p:cNvPr id="2" name="ACREDI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438650" y="2647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82344" y="426477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enquanto vivo aqui, </a:t>
            </a:r>
          </a:p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Tento contemplar o Céu</a:t>
            </a:r>
          </a:p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um dia vou alcançar</a:t>
            </a:r>
          </a:p>
        </p:txBody>
      </p:sp>
    </p:spTree>
    <p:extLst>
      <p:ext uri="{BB962C8B-B14F-4D97-AF65-F5344CB8AC3E}">
        <p14:creationId xmlns:p14="http://schemas.microsoft.com/office/powerpoint/2010/main" val="38985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Posso enxergar além, posso já sentir o bem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ver a Cristo vai causar, vivo pela fé.</a:t>
            </a:r>
          </a:p>
        </p:txBody>
      </p:sp>
    </p:spTree>
    <p:extLst>
      <p:ext uri="{BB962C8B-B14F-4D97-AF65-F5344CB8AC3E}">
        <p14:creationId xmlns:p14="http://schemas.microsoft.com/office/powerpoint/2010/main" val="37284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87094" y="45886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Acredito, que muito além das nuvens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Existe um lugar de eterna paz</a:t>
            </a:r>
          </a:p>
        </p:txBody>
      </p:sp>
    </p:spTree>
    <p:extLst>
      <p:ext uri="{BB962C8B-B14F-4D97-AF65-F5344CB8AC3E}">
        <p14:creationId xmlns:p14="http://schemas.microsoft.com/office/powerpoint/2010/main" val="4469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caminho é pela cruz de Cristo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Somente pela cruz vou alcançar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lar de eterna paz.</a:t>
            </a:r>
          </a:p>
        </p:txBody>
      </p:sp>
    </p:spTree>
    <p:extLst>
      <p:ext uri="{BB962C8B-B14F-4D97-AF65-F5344CB8AC3E}">
        <p14:creationId xmlns:p14="http://schemas.microsoft.com/office/powerpoint/2010/main" val="17467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20429" y="4788651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Acredito, que muito além das nuvens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Existe um lugar de eterna paz</a:t>
            </a:r>
          </a:p>
        </p:txBody>
      </p:sp>
    </p:spTree>
    <p:extLst>
      <p:ext uri="{BB962C8B-B14F-4D97-AF65-F5344CB8AC3E}">
        <p14:creationId xmlns:p14="http://schemas.microsoft.com/office/powerpoint/2010/main" val="809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0429" y="4788651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Acredito, que muito além das nuvens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Existe um lugar de eterna paz</a:t>
            </a:r>
          </a:p>
        </p:txBody>
      </p:sp>
    </p:spTree>
    <p:extLst>
      <p:ext uri="{BB962C8B-B14F-4D97-AF65-F5344CB8AC3E}">
        <p14:creationId xmlns:p14="http://schemas.microsoft.com/office/powerpoint/2010/main" val="26227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6157" y="516688"/>
            <a:ext cx="1115869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caminho 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pela cruz de Cristo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Somente pela cruz 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 alcançar</a:t>
            </a:r>
          </a:p>
        </p:txBody>
      </p:sp>
    </p:spTree>
    <p:extLst>
      <p:ext uri="{BB962C8B-B14F-4D97-AF65-F5344CB8AC3E}">
        <p14:creationId xmlns:p14="http://schemas.microsoft.com/office/powerpoint/2010/main" val="151466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Somente pela cruz 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 alcançar</a:t>
            </a:r>
          </a:p>
          <a:p>
            <a:pPr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lar de eterna paz.</a:t>
            </a:r>
          </a:p>
        </p:txBody>
      </p:sp>
    </p:spTree>
    <p:extLst>
      <p:ext uri="{BB962C8B-B14F-4D97-AF65-F5344CB8AC3E}">
        <p14:creationId xmlns:p14="http://schemas.microsoft.com/office/powerpoint/2010/main" val="240130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4718" y="49315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Pensamentos podem ser alegres momentos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quando penso, posso imaginar</a:t>
            </a: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77544" y="45886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céu aberto, anjos e homens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Posso me ver num jardim a caminhar</a:t>
            </a:r>
          </a:p>
        </p:txBody>
      </p:sp>
    </p:spTree>
    <p:extLst>
      <p:ext uri="{BB962C8B-B14F-4D97-AF65-F5344CB8AC3E}">
        <p14:creationId xmlns:p14="http://schemas.microsoft.com/office/powerpoint/2010/main" val="25237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06144" y="42457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enquanto vivo aqui, </a:t>
            </a:r>
          </a:p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Tento contemplar o Céu</a:t>
            </a:r>
          </a:p>
          <a:p>
            <a:pPr algn="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um dia vou alcançar</a:t>
            </a:r>
          </a:p>
        </p:txBody>
      </p:sp>
    </p:spTree>
    <p:extLst>
      <p:ext uri="{BB962C8B-B14F-4D97-AF65-F5344CB8AC3E}">
        <p14:creationId xmlns:p14="http://schemas.microsoft.com/office/powerpoint/2010/main" val="18228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06144" y="47410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Posso enxergar além, posso já sentir o bem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ver a Cristo vai causar, vivo pela fé.</a:t>
            </a:r>
          </a:p>
        </p:txBody>
      </p:sp>
    </p:spTree>
    <p:extLst>
      <p:ext uri="{BB962C8B-B14F-4D97-AF65-F5344CB8AC3E}">
        <p14:creationId xmlns:p14="http://schemas.microsoft.com/office/powerpoint/2010/main" val="40909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Acredito, que muito além das nuvens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Existe um lugar de eterna paz</a:t>
            </a:r>
          </a:p>
        </p:txBody>
      </p:sp>
    </p:spTree>
    <p:extLst>
      <p:ext uri="{BB962C8B-B14F-4D97-AF65-F5344CB8AC3E}">
        <p14:creationId xmlns:p14="http://schemas.microsoft.com/office/powerpoint/2010/main" val="245030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caminho é pela cruz de Cristo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Somente pela cruz vou alcançar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lar de eterna paz.</a:t>
            </a:r>
          </a:p>
        </p:txBody>
      </p:sp>
    </p:spTree>
    <p:extLst>
      <p:ext uri="{BB962C8B-B14F-4D97-AF65-F5344CB8AC3E}">
        <p14:creationId xmlns:p14="http://schemas.microsoft.com/office/powerpoint/2010/main" val="267530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49006" y="464577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Pensamentos podem ser alegres momentos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quando penso, posso imaginar</a:t>
            </a:r>
          </a:p>
        </p:txBody>
      </p:sp>
    </p:spTree>
    <p:extLst>
      <p:ext uri="{BB962C8B-B14F-4D97-AF65-F5344CB8AC3E}">
        <p14:creationId xmlns:p14="http://schemas.microsoft.com/office/powerpoint/2010/main" val="6021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49006" y="47029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céu aberto, anjos e homens</a:t>
            </a:r>
          </a:p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Posso me ver num jardim a caminhar</a:t>
            </a:r>
          </a:p>
        </p:txBody>
      </p:sp>
    </p:spTree>
    <p:extLst>
      <p:ext uri="{BB962C8B-B14F-4D97-AF65-F5344CB8AC3E}">
        <p14:creationId xmlns:p14="http://schemas.microsoft.com/office/powerpoint/2010/main" val="42929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245</Words>
  <Application>Microsoft Office PowerPoint</Application>
  <PresentationFormat>Widescreen</PresentationFormat>
  <Paragraphs>44</Paragraphs>
  <Slides>17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PE2015-FM-11-ACREDITO</dc:title>
  <dc:subject>Pastoral Estudantil</dc:subject>
  <dc:creator>APV - Marcelo Augusto de Carvalho</dc:creator>
  <cp:keywords>www.4tons.com</cp:keywords>
  <dc:description>COMÉRCIO PROIBIDO. USO PESSOAL</dc:description>
  <cp:lastModifiedBy>Pr. Marcelo Augusto de Carvalho</cp:lastModifiedBy>
  <cp:revision>27</cp:revision>
  <dcterms:created xsi:type="dcterms:W3CDTF">2015-02-25T13:16:03Z</dcterms:created>
  <dcterms:modified xsi:type="dcterms:W3CDTF">2026-03-19T17:26:21Z</dcterms:modified>
  <cp:category>Músicas Fundamental Menor</cp:category>
</cp:coreProperties>
</file>