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77" r:id="rId9"/>
    <p:sldId id="262" r:id="rId10"/>
    <p:sldId id="263" r:id="rId11"/>
    <p:sldId id="27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3300"/>
    <a:srgbClr val="FF6600"/>
    <a:srgbClr val="CC0099"/>
    <a:srgbClr val="000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788" autoAdjust="0"/>
  </p:normalViewPr>
  <p:slideViewPr>
    <p:cSldViewPr snapToGrid="0">
      <p:cViewPr varScale="1">
        <p:scale>
          <a:sx n="43" d="100"/>
          <a:sy n="43" d="100"/>
        </p:scale>
        <p:origin x="18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EA854-3E52-4EDB-BFFC-33B85C90CF40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9596E-32B1-408E-828D-B9F3299433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48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</a:t>
            </a:r>
            <a:r>
              <a:rPr lang="pt-BR" sz="1200" b="1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9596E-32B1-408E-828D-B9F32994330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12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113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22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4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23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5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7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9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2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20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18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21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9" y="495054"/>
            <a:ext cx="11022676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72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7200" b="1" spc="50" dirty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7200" b="1" spc="50" dirty="0">
                <a:ln w="11430"/>
                <a:solidFill>
                  <a:srgbClr val="00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</a:t>
            </a:r>
            <a:r>
              <a:rPr lang="pt-BR" sz="7200" b="1" spc="50" dirty="0">
                <a:ln w="11430"/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72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 </a:t>
            </a:r>
            <a:r>
              <a:rPr lang="pt-BR" sz="72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7200" b="1" spc="50" dirty="0">
                <a:ln w="11430"/>
                <a:solidFill>
                  <a:srgbClr val="CC0099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7200" b="1" spc="50" dirty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l</a:t>
            </a:r>
            <a:r>
              <a:rPr lang="pt-BR" sz="7200" b="1" spc="50" dirty="0">
                <a:ln w="11430"/>
                <a:solidFill>
                  <a:srgbClr val="FF66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g</a:t>
            </a:r>
            <a:r>
              <a:rPr lang="pt-BR" sz="7200" b="1" spc="50" dirty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7200" b="1" spc="50" dirty="0">
                <a:ln w="11430"/>
                <a:solidFill>
                  <a:srgbClr val="00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72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2" name="VAMOS SALG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704493" y="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000"/>
    </mc:Choice>
    <mc:Fallback xmlns="">
      <p:transition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4882069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Servindo as pessoas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o amor de Jesus, está em meu coração</a:t>
            </a:r>
          </a:p>
        </p:txBody>
      </p:sp>
    </p:spTree>
    <p:extLst>
      <p:ext uri="{BB962C8B-B14F-4D97-AF65-F5344CB8AC3E}">
        <p14:creationId xmlns:p14="http://schemas.microsoft.com/office/powerpoint/2010/main" val="58693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o sal da Terra, vamos salgar!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Trazer alegria e sabor à vida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passar.</a:t>
            </a:r>
          </a:p>
        </p:txBody>
      </p:sp>
    </p:spTree>
    <p:extLst>
      <p:ext uri="{BB962C8B-B14F-4D97-AF65-F5344CB8AC3E}">
        <p14:creationId xmlns:p14="http://schemas.microsoft.com/office/powerpoint/2010/main" val="25605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2517" y="4008332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passar!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passar!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Vamos salgar!</a:t>
            </a:r>
          </a:p>
        </p:txBody>
      </p:sp>
    </p:spTree>
    <p:extLst>
      <p:ext uri="{BB962C8B-B14F-4D97-AF65-F5344CB8AC3E}">
        <p14:creationId xmlns:p14="http://schemas.microsoft.com/office/powerpoint/2010/main" val="23231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5934" y="3073051"/>
            <a:ext cx="84598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o sal da Terra, </a:t>
            </a:r>
          </a:p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Vamos salgar!</a:t>
            </a:r>
          </a:p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Trazer alegria e sabor à vida</a:t>
            </a:r>
          </a:p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passar.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sal é bom, pode até curar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muitas feridas sarar</a:t>
            </a:r>
          </a:p>
        </p:txBody>
      </p:sp>
    </p:spTree>
    <p:extLst>
      <p:ext uri="{BB962C8B-B14F-4D97-AF65-F5344CB8AC3E}">
        <p14:creationId xmlns:p14="http://schemas.microsoft.com/office/powerpoint/2010/main" val="24944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57781" y="234231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e eu podemos levar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coração ferido, o amor de Cristo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tudo vai restaurar.</a:t>
            </a:r>
          </a:p>
        </p:txBody>
      </p:sp>
    </p:spTree>
    <p:extLst>
      <p:ext uri="{BB962C8B-B14F-4D97-AF65-F5344CB8AC3E}">
        <p14:creationId xmlns:p14="http://schemas.microsoft.com/office/powerpoint/2010/main" val="4999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o sal da Terra, vamos salgar!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Trazer alegria e sabor à vida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passar.</a:t>
            </a:r>
          </a:p>
        </p:txBody>
      </p:sp>
    </p:spTree>
    <p:extLst>
      <p:ext uri="{BB962C8B-B14F-4D97-AF65-F5344CB8AC3E}">
        <p14:creationId xmlns:p14="http://schemas.microsoft.com/office/powerpoint/2010/main" val="565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sal é bom pra purificar, 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Limpar e conservar</a:t>
            </a:r>
          </a:p>
        </p:txBody>
      </p:sp>
    </p:spTree>
    <p:extLst>
      <p:ext uri="{BB962C8B-B14F-4D97-AF65-F5344CB8AC3E}">
        <p14:creationId xmlns:p14="http://schemas.microsoft.com/office/powerpoint/2010/main" val="7700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e eu podemos levar, </a:t>
            </a:r>
          </a:p>
          <a:p>
            <a:pPr algn="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mundo tão perdido</a:t>
            </a:r>
          </a:p>
          <a:p>
            <a:pPr algn="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perdão de Cristo, </a:t>
            </a:r>
          </a:p>
          <a:p>
            <a:pPr algn="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tudo vai mudar</a:t>
            </a:r>
          </a:p>
        </p:txBody>
      </p:sp>
    </p:spTree>
    <p:extLst>
      <p:ext uri="{BB962C8B-B14F-4D97-AF65-F5344CB8AC3E}">
        <p14:creationId xmlns:p14="http://schemas.microsoft.com/office/powerpoint/2010/main" val="15553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o sal da Terra, vamos salgar!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Trazer alegria e sabor à vida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onde a gente passar.</a:t>
            </a:r>
          </a:p>
        </p:txBody>
      </p:sp>
    </p:spTree>
    <p:extLst>
      <p:ext uri="{BB962C8B-B14F-4D97-AF65-F5344CB8AC3E}">
        <p14:creationId xmlns:p14="http://schemas.microsoft.com/office/powerpoint/2010/main" val="6241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91858" y="467654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um sorriso, uma oração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um abraço, uma canção</a:t>
            </a:r>
          </a:p>
        </p:txBody>
      </p:sp>
    </p:spTree>
    <p:extLst>
      <p:ext uri="{BB962C8B-B14F-4D97-AF65-F5344CB8AC3E}">
        <p14:creationId xmlns:p14="http://schemas.microsoft.com/office/powerpoint/2010/main" val="42533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200</Words>
  <Application>Microsoft Office PowerPoint</Application>
  <PresentationFormat>Widescreen</PresentationFormat>
  <Paragraphs>36</Paragraphs>
  <Slides>12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PE2015-FM-12-VAMOS SALGAR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23</cp:revision>
  <dcterms:created xsi:type="dcterms:W3CDTF">2015-02-25T13:16:03Z</dcterms:created>
  <dcterms:modified xsi:type="dcterms:W3CDTF">2026-03-19T17:27:04Z</dcterms:modified>
  <cp:category>Músicas Fundamental Menor</cp:category>
</cp:coreProperties>
</file>