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theme/themeOverride37.xml" ContentType="application/vnd.openxmlformats-officedocument.themeOverride+xml"/>
  <Override PartName="/ppt/theme/themeOverride38.xml" ContentType="application/vnd.openxmlformats-officedocument.themeOverride+xml"/>
  <Override PartName="/ppt/theme/themeOverride39.xml" ContentType="application/vnd.openxmlformats-officedocument.themeOverride+xml"/>
  <Override PartName="/ppt/theme/themeOverride40.xml" ContentType="application/vnd.openxmlformats-officedocument.themeOverride+xml"/>
  <Override PartName="/ppt/theme/themeOverride41.xml" ContentType="application/vnd.openxmlformats-officedocument.themeOverride+xml"/>
  <Override PartName="/ppt/theme/themeOverride42.xml" ContentType="application/vnd.openxmlformats-officedocument.themeOverride+xml"/>
  <Override PartName="/ppt/theme/themeOverride43.xml" ContentType="application/vnd.openxmlformats-officedocument.themeOverride+xml"/>
  <Override PartName="/ppt/theme/themeOverride44.xml" ContentType="application/vnd.openxmlformats-officedocument.themeOverride+xml"/>
  <Override PartName="/ppt/theme/themeOverride45.xml" ContentType="application/vnd.openxmlformats-officedocument.themeOverride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ppt/theme/themeOverride49.xml" ContentType="application/vnd.openxmlformats-officedocument.themeOverride+xml"/>
  <Override PartName="/ppt/theme/themeOverride50.xml" ContentType="application/vnd.openxmlformats-officedocument.themeOverride+xml"/>
  <Override PartName="/ppt/theme/themeOverride51.xml" ContentType="application/vnd.openxmlformats-officedocument.themeOverride+xml"/>
  <Override PartName="/ppt/theme/themeOverride52.xml" ContentType="application/vnd.openxmlformats-officedocument.themeOverride+xml"/>
  <Override PartName="/ppt/theme/themeOverride53.xml" ContentType="application/vnd.openxmlformats-officedocument.themeOverride+xml"/>
  <Override PartName="/ppt/theme/themeOverride54.xml" ContentType="application/vnd.openxmlformats-officedocument.themeOverride+xml"/>
  <Override PartName="/ppt/theme/themeOverride55.xml" ContentType="application/vnd.openxmlformats-officedocument.themeOverride+xml"/>
  <Override PartName="/ppt/theme/themeOverride56.xml" ContentType="application/vnd.openxmlformats-officedocument.themeOverride+xml"/>
  <Override PartName="/ppt/theme/themeOverride57.xml" ContentType="application/vnd.openxmlformats-officedocument.themeOverride+xml"/>
  <Override PartName="/ppt/theme/themeOverride58.xml" ContentType="application/vnd.openxmlformats-officedocument.themeOverride+xml"/>
  <Override PartName="/ppt/theme/themeOverride59.xml" ContentType="application/vnd.openxmlformats-officedocument.themeOverride+xml"/>
  <Override PartName="/ppt/theme/themeOverride60.xml" ContentType="application/vnd.openxmlformats-officedocument.themeOverride+xml"/>
  <Override PartName="/ppt/theme/themeOverride61.xml" ContentType="application/vnd.openxmlformats-officedocument.themeOverride+xml"/>
  <Override PartName="/ppt/theme/themeOverride62.xml" ContentType="application/vnd.openxmlformats-officedocument.themeOverride+xml"/>
  <Override PartName="/ppt/theme/themeOverride63.xml" ContentType="application/vnd.openxmlformats-officedocument.themeOverride+xml"/>
  <Override PartName="/ppt/theme/themeOverride64.xml" ContentType="application/vnd.openxmlformats-officedocument.themeOverride+xml"/>
  <Override PartName="/ppt/theme/themeOverride65.xml" ContentType="application/vnd.openxmlformats-officedocument.themeOverride+xml"/>
  <Override PartName="/ppt/theme/themeOverride66.xml" ContentType="application/vnd.openxmlformats-officedocument.themeOverride+xml"/>
  <Override PartName="/ppt/theme/themeOverride67.xml" ContentType="application/vnd.openxmlformats-officedocument.themeOverride+xml"/>
  <Override PartName="/ppt/theme/themeOverride68.xml" ContentType="application/vnd.openxmlformats-officedocument.themeOverride+xml"/>
  <Override PartName="/ppt/theme/themeOverride69.xml" ContentType="application/vnd.openxmlformats-officedocument.themeOverride+xml"/>
  <Override PartName="/ppt/theme/themeOverride70.xml" ContentType="application/vnd.openxmlformats-officedocument.themeOverride+xml"/>
  <Override PartName="/ppt/theme/themeOverride71.xml" ContentType="application/vnd.openxmlformats-officedocument.themeOverride+xml"/>
  <Override PartName="/ppt/theme/themeOverride72.xml" ContentType="application/vnd.openxmlformats-officedocument.themeOverride+xml"/>
  <Override PartName="/ppt/theme/themeOverride73.xml" ContentType="application/vnd.openxmlformats-officedocument.themeOverride+xml"/>
  <Override PartName="/ppt/theme/themeOverride74.xml" ContentType="application/vnd.openxmlformats-officedocument.themeOverride+xml"/>
  <Override PartName="/ppt/theme/themeOverride75.xml" ContentType="application/vnd.openxmlformats-officedocument.themeOverride+xml"/>
  <Override PartName="/ppt/theme/themeOverride76.xml" ContentType="application/vnd.openxmlformats-officedocument.themeOverride+xml"/>
  <Override PartName="/ppt/theme/themeOverride77.xml" ContentType="application/vnd.openxmlformats-officedocument.themeOverride+xml"/>
  <Override PartName="/ppt/theme/themeOverride78.xml" ContentType="application/vnd.openxmlformats-officedocument.themeOverride+xml"/>
  <Override PartName="/ppt/theme/themeOverride79.xml" ContentType="application/vnd.openxmlformats-officedocument.themeOverride+xml"/>
  <Override PartName="/ppt/theme/themeOverride80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2"/>
  </p:notesMasterIdLst>
  <p:sldIdLst>
    <p:sldId id="256" r:id="rId2"/>
    <p:sldId id="428" r:id="rId3"/>
    <p:sldId id="257" r:id="rId4"/>
    <p:sldId id="429" r:id="rId5"/>
    <p:sldId id="431" r:id="rId6"/>
    <p:sldId id="430" r:id="rId7"/>
    <p:sldId id="258" r:id="rId8"/>
    <p:sldId id="432" r:id="rId9"/>
    <p:sldId id="259" r:id="rId10"/>
    <p:sldId id="260" r:id="rId11"/>
    <p:sldId id="433" r:id="rId12"/>
    <p:sldId id="261" r:id="rId13"/>
    <p:sldId id="262" r:id="rId14"/>
    <p:sldId id="434" r:id="rId15"/>
    <p:sldId id="263" r:id="rId16"/>
    <p:sldId id="264" r:id="rId17"/>
    <p:sldId id="441" r:id="rId18"/>
    <p:sldId id="265" r:id="rId19"/>
    <p:sldId id="266" r:id="rId20"/>
    <p:sldId id="442" r:id="rId21"/>
    <p:sldId id="315" r:id="rId22"/>
    <p:sldId id="368" r:id="rId23"/>
    <p:sldId id="443" r:id="rId24"/>
    <p:sldId id="267" r:id="rId25"/>
    <p:sldId id="268" r:id="rId26"/>
    <p:sldId id="444" r:id="rId27"/>
    <p:sldId id="269" r:id="rId28"/>
    <p:sldId id="270" r:id="rId29"/>
    <p:sldId id="445" r:id="rId30"/>
    <p:sldId id="271" r:id="rId31"/>
    <p:sldId id="272" r:id="rId32"/>
    <p:sldId id="446" r:id="rId33"/>
    <p:sldId id="273" r:id="rId34"/>
    <p:sldId id="274" r:id="rId35"/>
    <p:sldId id="447" r:id="rId36"/>
    <p:sldId id="275" r:id="rId37"/>
    <p:sldId id="276" r:id="rId38"/>
    <p:sldId id="448" r:id="rId39"/>
    <p:sldId id="277" r:id="rId40"/>
    <p:sldId id="278" r:id="rId41"/>
    <p:sldId id="449" r:id="rId42"/>
    <p:sldId id="279" r:id="rId43"/>
    <p:sldId id="280" r:id="rId44"/>
    <p:sldId id="450" r:id="rId45"/>
    <p:sldId id="281" r:id="rId46"/>
    <p:sldId id="282" r:id="rId47"/>
    <p:sldId id="451" r:id="rId48"/>
    <p:sldId id="283" r:id="rId49"/>
    <p:sldId id="395" r:id="rId50"/>
    <p:sldId id="452" r:id="rId51"/>
    <p:sldId id="285" r:id="rId52"/>
    <p:sldId id="286" r:id="rId53"/>
    <p:sldId id="453" r:id="rId54"/>
    <p:sldId id="287" r:id="rId55"/>
    <p:sldId id="288" r:id="rId56"/>
    <p:sldId id="454" r:id="rId57"/>
    <p:sldId id="289" r:id="rId58"/>
    <p:sldId id="290" r:id="rId59"/>
    <p:sldId id="455" r:id="rId60"/>
    <p:sldId id="291" r:id="rId61"/>
    <p:sldId id="292" r:id="rId62"/>
    <p:sldId id="456" r:id="rId63"/>
    <p:sldId id="293" r:id="rId64"/>
    <p:sldId id="294" r:id="rId65"/>
    <p:sldId id="457" r:id="rId66"/>
    <p:sldId id="295" r:id="rId67"/>
    <p:sldId id="296" r:id="rId68"/>
    <p:sldId id="458" r:id="rId69"/>
    <p:sldId id="297" r:id="rId70"/>
    <p:sldId id="298" r:id="rId71"/>
    <p:sldId id="405" r:id="rId72"/>
    <p:sldId id="299" r:id="rId73"/>
    <p:sldId id="300" r:id="rId74"/>
    <p:sldId id="459" r:id="rId75"/>
    <p:sldId id="313" r:id="rId76"/>
    <p:sldId id="314" r:id="rId77"/>
    <p:sldId id="460" r:id="rId78"/>
    <p:sldId id="461" r:id="rId79"/>
    <p:sldId id="462" r:id="rId80"/>
    <p:sldId id="463" r:id="rId81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581" autoAdjust="0"/>
  </p:normalViewPr>
  <p:slideViewPr>
    <p:cSldViewPr>
      <p:cViewPr varScale="1">
        <p:scale>
          <a:sx n="53" d="100"/>
          <a:sy n="53" d="100"/>
        </p:scale>
        <p:origin x="18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3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624791F-71E7-4046-949C-D8465E4A8810}" type="datetimeFigureOut">
              <a:rPr lang="pt-BR"/>
              <a:pPr>
                <a:defRPr/>
              </a:pPr>
              <a:t>01/02/2016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EB94224-29D9-44FB-B9BB-57C6C234C5C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83285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01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F3FBAB-9CB3-4303-9D44-B94D3F6EC40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537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71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6159BA-F9A0-43AD-99CB-C04382F84B22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212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E92AAA-7F01-473F-B501-F6B0FAA5355F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568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890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08E828-2958-4057-BADA-D7D745A60E08}" type="slidenum">
              <a:rPr lang="pt-BR" altLang="pt-BR" smtClean="0"/>
              <a:pPr/>
              <a:t>80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29698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7EFCC-EC21-42E4-AB59-44516334E4D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965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FA128-026D-47DE-A71B-2942FA2CBBA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2868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BEEB-C6BA-4A20-8BD1-8E91BE43DFD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4899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78F09-E60C-400B-A5D2-F3EB1104F23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2167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78A75-F8D2-4166-BB95-491C6EAD580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5165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EC84-CC00-4982-8003-A2178F760C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7555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F7A11-BB58-441F-A79B-3822FAD2AC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9414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4D8E8-4BBA-41EA-8D2A-BD6655A0FFA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7172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641FF-2CF5-4760-B500-6C9B040C248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612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95572-E65A-4CC2-B17E-6A16143BC6C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27287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87B3C-95E9-4514-B545-6844FA848EA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8607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5849DA4D-3721-4935-8E76-6AC74A5DDCA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8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0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3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4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6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8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0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3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5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6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8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0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17</a:t>
            </a:r>
            <a:endParaRPr lang="pt-BR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 de fevereiro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 de março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 de outubro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 de dezembro</a:t>
            </a:r>
          </a:p>
        </p:txBody>
      </p:sp>
      <p:pic>
        <p:nvPicPr>
          <p:cNvPr id="1638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 de fevereiro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C000"/>
                </a:solidFill>
                <a:latin typeface="Calibri" panose="020F0502020204030204" pitchFamily="34" charset="0"/>
              </a:rPr>
              <a:t>22 de março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 de outubro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 de dezembro</a:t>
            </a:r>
          </a:p>
        </p:txBody>
      </p:sp>
      <p:pic>
        <p:nvPicPr>
          <p:cNvPr id="1741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Em que cidade americana fica a DISNEYLANDIA?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Nova York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Orlando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Houston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Anaheim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latin typeface="Calibri" panose="020F0502020204030204" pitchFamily="34" charset="0"/>
            </a:endParaRPr>
          </a:p>
        </p:txBody>
      </p:sp>
      <p:pic>
        <p:nvPicPr>
          <p:cNvPr id="1946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Nova York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Orlando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Houston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C000"/>
                </a:solidFill>
                <a:latin typeface="Calibri" panose="020F0502020204030204" pitchFamily="34" charset="0"/>
              </a:rPr>
              <a:t>Anaheim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solidFill>
                <a:srgbClr val="FFC000"/>
              </a:solidFill>
              <a:latin typeface="Calibri" panose="020F0502020204030204" pitchFamily="34" charset="0"/>
            </a:endParaRPr>
          </a:p>
        </p:txBody>
      </p:sp>
      <p:pic>
        <p:nvPicPr>
          <p:cNvPr id="2048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8800" b="1" smtClean="0">
                <a:latin typeface="Georgia" panose="02040502050405020303" pitchFamily="18" charset="0"/>
              </a:rPr>
              <a:t> O que significa a sigla IOF?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Imposto Sobre Operações Financeiras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Imposto Operacional Financeira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Imposto Sobre Operações Funcionais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Imposto Sobre Obras Financiadas</a:t>
            </a:r>
          </a:p>
        </p:txBody>
      </p:sp>
      <p:pic>
        <p:nvPicPr>
          <p:cNvPr id="2253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00"/>
                </a:solidFill>
                <a:latin typeface="Calibri" panose="020F0502020204030204" pitchFamily="34" charset="0"/>
              </a:rPr>
              <a:t>Imposto Sobre Operações Financeiras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Imposto Operacional Financeira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Imposto Sobre Operações Funcionais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Imposto Sobre Obras Financiadas</a:t>
            </a:r>
          </a:p>
        </p:txBody>
      </p:sp>
      <p:pic>
        <p:nvPicPr>
          <p:cNvPr id="2355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50213" cy="5257800"/>
          </a:xfrm>
        </p:spPr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Quantos Estados tem A República Federativa do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27 + 1 distrito federal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23 + 1 distrito federal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26 + 1 distrito federal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25 + 1 distrito federal</a:t>
            </a:r>
          </a:p>
        </p:txBody>
      </p:sp>
      <p:pic>
        <p:nvPicPr>
          <p:cNvPr id="2560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27 + 1 distrito federal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23 + 1 distrito federal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Calibri" panose="020F0502020204030204" pitchFamily="34" charset="0"/>
              </a:rPr>
              <a:t>26 + 1 distrito federal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25 + 1 distrito federal</a:t>
            </a:r>
          </a:p>
        </p:txBody>
      </p:sp>
      <p:pic>
        <p:nvPicPr>
          <p:cNvPr id="2662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Nome do chefe do personagem George Jetson?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Elroy Spacely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John Wayne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Spock Gordon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Cosmo Spacely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Elroy Spacely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John Wayne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Spock Gordon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Cosmo Spacely</a:t>
            </a:r>
          </a:p>
        </p:txBody>
      </p:sp>
      <p:pic>
        <p:nvPicPr>
          <p:cNvPr id="296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8000" b="1" smtClean="0">
                <a:latin typeface="Georgia" panose="02040502050405020303" pitchFamily="18" charset="0"/>
              </a:rPr>
              <a:t> MELANCIA em inglês?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greenmelon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watermelon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waterpie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melongreen</a:t>
            </a:r>
          </a:p>
        </p:txBody>
      </p:sp>
      <p:pic>
        <p:nvPicPr>
          <p:cNvPr id="3174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greenmelon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watermelon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waterpie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melongreen</a:t>
            </a:r>
          </a:p>
        </p:txBody>
      </p:sp>
      <p:pic>
        <p:nvPicPr>
          <p:cNvPr id="3277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Capital de SERGIPE?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Aracaju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Maceió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João Pessoa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Teresina</a:t>
            </a:r>
          </a:p>
        </p:txBody>
      </p:sp>
      <p:pic>
        <p:nvPicPr>
          <p:cNvPr id="3482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Aracaju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Maceió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João Pessoa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Teresina</a:t>
            </a:r>
          </a:p>
        </p:txBody>
      </p:sp>
      <p:pic>
        <p:nvPicPr>
          <p:cNvPr id="3584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Escritor brasileiro autor da obra O GUARANI?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Mário de Andrade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Graciliano Ramos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José de Alencar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Olavo Bilac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latin typeface="Calibri" panose="020F0502020204030204" pitchFamily="34" charset="0"/>
            </a:endParaRPr>
          </a:p>
        </p:txBody>
      </p:sp>
      <p:pic>
        <p:nvPicPr>
          <p:cNvPr id="3789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Mário de Andrade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Graciliano Ramos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José de Alencar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Olavo Bilac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latin typeface="Calibri" panose="020F0502020204030204" pitchFamily="34" charset="0"/>
            </a:endParaRPr>
          </a:p>
        </p:txBody>
      </p:sp>
      <p:pic>
        <p:nvPicPr>
          <p:cNvPr id="3891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dia do ano comemoramos o dia do CONTADOR no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22 de setembro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22 de outubro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22 de abril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22 de junho</a:t>
            </a:r>
          </a:p>
        </p:txBody>
      </p:sp>
      <p:pic>
        <p:nvPicPr>
          <p:cNvPr id="409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22 de setembro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22 de outubro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22 de abril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22 de junho</a:t>
            </a:r>
          </a:p>
        </p:txBody>
      </p:sp>
      <p:pic>
        <p:nvPicPr>
          <p:cNvPr id="4198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Rio mais importante do NORDESTE BRASILEIRO?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Capiberibe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Juruá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Japurá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São Francisco</a:t>
            </a:r>
          </a:p>
        </p:txBody>
      </p:sp>
      <p:pic>
        <p:nvPicPr>
          <p:cNvPr id="4403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Capiberibe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Juruá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Japurá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São Francisco</a:t>
            </a:r>
          </a:p>
        </p:txBody>
      </p:sp>
      <p:pic>
        <p:nvPicPr>
          <p:cNvPr id="4506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Nome do primeiro FILHO de ABRAÃO (o personagem bíblico)?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D:\My eBooks\ID07-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Isaque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Ismael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Midiã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Betuel</a:t>
            </a:r>
          </a:p>
        </p:txBody>
      </p:sp>
      <p:pic>
        <p:nvPicPr>
          <p:cNvPr id="4710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Isaque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Ismael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Midiã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Betuel</a:t>
            </a:r>
          </a:p>
        </p:txBody>
      </p:sp>
      <p:pic>
        <p:nvPicPr>
          <p:cNvPr id="4813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Em que Estado brasileiro nasceu GISELE BUNDCHEN?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SC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RS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SP</a:t>
            </a:r>
          </a:p>
        </p:txBody>
      </p:sp>
      <p:pic>
        <p:nvPicPr>
          <p:cNvPr id="5018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SC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RS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SP</a:t>
            </a:r>
          </a:p>
        </p:txBody>
      </p:sp>
      <p:pic>
        <p:nvPicPr>
          <p:cNvPr id="5120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9600" b="1" smtClean="0">
                <a:latin typeface="Georgia" panose="02040502050405020303" pitchFamily="18" charset="0"/>
              </a:rPr>
              <a:t> Lago mais alto do mundo?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Laguna Blanca</a:t>
            </a:r>
          </a:p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Lago Gurudongma </a:t>
            </a:r>
          </a:p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Lago Tso Moriri </a:t>
            </a:r>
          </a:p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Titicaca</a:t>
            </a:r>
          </a:p>
        </p:txBody>
      </p:sp>
      <p:pic>
        <p:nvPicPr>
          <p:cNvPr id="5325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Laguna Blanca</a:t>
            </a:r>
          </a:p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Lago Gurudongma </a:t>
            </a:r>
          </a:p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Lago Tso Moriri </a:t>
            </a:r>
          </a:p>
          <a:p>
            <a:pPr marL="914400" indent="-9144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Titicaca</a:t>
            </a:r>
          </a:p>
        </p:txBody>
      </p:sp>
      <p:pic>
        <p:nvPicPr>
          <p:cNvPr id="5427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A SAMSUMG é uma empresa com sede em que país?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Coréia do Sul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Taiwan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China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Japão</a:t>
            </a:r>
          </a:p>
        </p:txBody>
      </p:sp>
      <p:pic>
        <p:nvPicPr>
          <p:cNvPr id="5632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3A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Coréia do Sul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Taiwan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China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Japão</a:t>
            </a:r>
          </a:p>
        </p:txBody>
      </p:sp>
      <p:pic>
        <p:nvPicPr>
          <p:cNvPr id="5734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Quantos FUSO HORÁRIOS possui 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5</a:t>
            </a:r>
          </a:p>
        </p:txBody>
      </p:sp>
      <p:pic>
        <p:nvPicPr>
          <p:cNvPr id="5939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5</a:t>
            </a:r>
          </a:p>
        </p:txBody>
      </p:sp>
      <p:pic>
        <p:nvPicPr>
          <p:cNvPr id="6042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Que PAÍS usa esta bandeira nacional?</a:t>
            </a:r>
          </a:p>
        </p:txBody>
      </p:sp>
      <p:pic>
        <p:nvPicPr>
          <p:cNvPr id="61444" name="Picture 2" descr="Bandeira do Nep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3429000"/>
            <a:ext cx="2592388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Afeganistão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Nepal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Tibete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Indonésia</a:t>
            </a:r>
          </a:p>
        </p:txBody>
      </p:sp>
      <p:pic>
        <p:nvPicPr>
          <p:cNvPr id="6246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Afeganistão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Nepal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Tibete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Indonésia</a:t>
            </a:r>
          </a:p>
        </p:txBody>
      </p:sp>
      <p:pic>
        <p:nvPicPr>
          <p:cNvPr id="6349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7200" b="1" smtClean="0">
                <a:latin typeface="Georgia" panose="02040502050405020303" pitchFamily="18" charset="0"/>
              </a:rPr>
              <a:t> Problemas no funcionamento dos nervos?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Nefropatia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Nervologia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Neurisma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Neuropatia</a:t>
            </a:r>
          </a:p>
        </p:txBody>
      </p:sp>
      <p:pic>
        <p:nvPicPr>
          <p:cNvPr id="6554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Nefropatia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Nervologia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Neurisma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Neuropatia</a:t>
            </a:r>
          </a:p>
        </p:txBody>
      </p:sp>
      <p:pic>
        <p:nvPicPr>
          <p:cNvPr id="665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9600" b="1" smtClean="0">
                <a:latin typeface="Georgia" panose="02040502050405020303" pitchFamily="18" charset="0"/>
              </a:rPr>
              <a:t> Capital do Marrocos?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Palácio que é a sede dos Ministérios das Relações Exteriores do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Itamaraty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Planalto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Alvorada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Laranjeiras</a:t>
            </a:r>
          </a:p>
        </p:txBody>
      </p:sp>
      <p:pic>
        <p:nvPicPr>
          <p:cNvPr id="6861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Itamaraty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Planalto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Alvorada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Laranjeiras</a:t>
            </a:r>
          </a:p>
        </p:txBody>
      </p:sp>
      <p:pic>
        <p:nvPicPr>
          <p:cNvPr id="6963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Qual a nacionalidade da banda de rock QUEEN?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England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Scotland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Ireland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Norway</a:t>
            </a:r>
          </a:p>
        </p:txBody>
      </p:sp>
      <p:pic>
        <p:nvPicPr>
          <p:cNvPr id="7168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England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Scotland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Ireland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Norway</a:t>
            </a:r>
          </a:p>
        </p:txBody>
      </p:sp>
      <p:pic>
        <p:nvPicPr>
          <p:cNvPr id="7270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9600" b="1" smtClean="0">
                <a:latin typeface="Georgia" panose="02040502050405020303" pitchFamily="18" charset="0"/>
              </a:rPr>
              <a:t> Raiz quadrada de 484?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22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24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26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18</a:t>
            </a:r>
          </a:p>
        </p:txBody>
      </p:sp>
      <p:pic>
        <p:nvPicPr>
          <p:cNvPr id="7475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22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24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26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18</a:t>
            </a:r>
          </a:p>
        </p:txBody>
      </p:sp>
      <p:pic>
        <p:nvPicPr>
          <p:cNvPr id="7578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8800" b="1" smtClean="0">
                <a:latin typeface="Georgia" panose="02040502050405020303" pitchFamily="18" charset="0"/>
              </a:rPr>
              <a:t> Capital de estado  com DDD 68?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Casablanca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Adis Abeba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Rabat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Riade</a:t>
            </a: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João Pessoa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Macapá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Campo Grande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Rio Branco</a:t>
            </a:r>
          </a:p>
        </p:txBody>
      </p:sp>
      <p:pic>
        <p:nvPicPr>
          <p:cNvPr id="7782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João Pessoa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Macapá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Campo Grande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Rio Branco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76313" y="384175"/>
            <a:ext cx="77724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371600" indent="-1371600" algn="r" eaLnBrk="1" hangingPunct="1">
              <a:spcBef>
                <a:spcPct val="20000"/>
              </a:spcBef>
              <a:buClr>
                <a:schemeClr val="folHlink"/>
              </a:buClr>
              <a:buSzPct val="90000"/>
              <a:defRPr/>
            </a:pPr>
            <a:r>
              <a:rPr lang="pt-BR" sz="5400" b="1" kern="0" dirty="0">
                <a:latin typeface="Calibri" pitchFamily="34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pt-BR" altLang="pt-BR" sz="8000" b="1" smtClean="0">
                <a:latin typeface="Georgia" panose="02040502050405020303" pitchFamily="18" charset="0"/>
              </a:rPr>
              <a:t> Nome dos 3 filhos do personagem bíblico NOÉ?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Jafé, Sem, Cão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Sem, Canaã, Jafé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Sem, Héber, Er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Jacó, Esaú, Judá</a:t>
            </a:r>
          </a:p>
        </p:txBody>
      </p:sp>
      <p:pic>
        <p:nvPicPr>
          <p:cNvPr id="8090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Jafé, Sem, Cão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Sem, Canaã, Jafé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Sem, Héber, Er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Jacó, Esaú, Judá</a:t>
            </a:r>
          </a:p>
        </p:txBody>
      </p:sp>
      <p:pic>
        <p:nvPicPr>
          <p:cNvPr id="8192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7200" b="1" smtClean="0">
                <a:latin typeface="Georgia" panose="02040502050405020303" pitchFamily="18" charset="0"/>
              </a:rPr>
              <a:t> Que país inventou o BASQUETE?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Estados Unidos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Inglaterra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Canadá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Sérvia</a:t>
            </a:r>
          </a:p>
        </p:txBody>
      </p:sp>
      <p:pic>
        <p:nvPicPr>
          <p:cNvPr id="8397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Estados Unidos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Inglaterra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Canadá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Sérvia</a:t>
            </a:r>
          </a:p>
        </p:txBody>
      </p:sp>
      <p:pic>
        <p:nvPicPr>
          <p:cNvPr id="8499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Nome do edifício que foi construído no mesmo local onde havia o WORLD TRADE CENTER?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2296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Americana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da Memória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da Democracia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da Liberdade</a:t>
            </a:r>
          </a:p>
        </p:txBody>
      </p:sp>
      <p:pic>
        <p:nvPicPr>
          <p:cNvPr id="8704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Casablanca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Adis Abeba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C000"/>
                </a:solidFill>
                <a:latin typeface="Calibri" panose="020F0502020204030204" pitchFamily="34" charset="0"/>
              </a:rPr>
              <a:t>Rabat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Riade</a:t>
            </a:r>
          </a:p>
        </p:txBody>
      </p:sp>
      <p:pic>
        <p:nvPicPr>
          <p:cNvPr id="143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2296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Americana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da Memória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da Democracia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Torre da Liberdade</a:t>
            </a:r>
          </a:p>
        </p:txBody>
      </p:sp>
      <p:pic>
        <p:nvPicPr>
          <p:cNvPr id="8806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Em que dia do ano comemora-se o dia mundial da ÁGUA?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Camadas 11">
      <a:dk1>
        <a:srgbClr val="000000"/>
      </a:dk1>
      <a:lt1>
        <a:srgbClr val="DFDA00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ECEAAA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1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2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3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4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5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6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1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2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3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4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5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6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7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7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8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80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ppt/theme/themeOverride9.xml><?xml version="1.0" encoding="utf-8"?>
<a:themeOverride xmlns:a="http://schemas.openxmlformats.org/drawingml/2006/main">
  <a:clrScheme name="Camadas 2">
    <a:dk1>
      <a:srgbClr val="993300"/>
    </a:dk1>
    <a:lt1>
      <a:srgbClr val="CCCCCC"/>
    </a:lt1>
    <a:dk2>
      <a:srgbClr val="330000"/>
    </a:dk2>
    <a:lt2>
      <a:srgbClr val="FFFFFF"/>
    </a:lt2>
    <a:accent1>
      <a:srgbClr val="996633"/>
    </a:accent1>
    <a:accent2>
      <a:srgbClr val="FF0000"/>
    </a:accent2>
    <a:accent3>
      <a:srgbClr val="ADAAAA"/>
    </a:accent3>
    <a:accent4>
      <a:srgbClr val="AEAEAE"/>
    </a:accent4>
    <a:accent5>
      <a:srgbClr val="CAB8AD"/>
    </a:accent5>
    <a:accent6>
      <a:srgbClr val="E70000"/>
    </a:accent6>
    <a:hlink>
      <a:srgbClr val="FF3300"/>
    </a:hlink>
    <a:folHlink>
      <a:srgbClr val="CC993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872</Words>
  <Application>Microsoft Office PowerPoint</Application>
  <PresentationFormat>Apresentação na tela (4:3)</PresentationFormat>
  <Paragraphs>298</Paragraphs>
  <Slides>80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80</vt:i4>
      </vt:variant>
    </vt:vector>
  </HeadingPairs>
  <TitlesOfParts>
    <vt:vector size="87" baseType="lpstr">
      <vt:lpstr>Arial</vt:lpstr>
      <vt:lpstr>Times New Roman</vt:lpstr>
      <vt:lpstr>Wingdings</vt:lpstr>
      <vt:lpstr>Calibri</vt:lpstr>
      <vt:lpstr>Forte</vt:lpstr>
      <vt:lpstr>Georgia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PE-CAPELAS EFM 2016</dc:subject>
  <dc:creator>Pr. MARCELO AUGUSTO DE CARVALHO</dc:creator>
  <cp:keywords>www.4tons.com</cp:keywords>
  <dc:description>COMÉRCIO PROIBIDO. USO PESSOAL</dc:description>
  <cp:lastModifiedBy>APV - Marcelo Augusto de Carvalho</cp:lastModifiedBy>
  <cp:revision>99</cp:revision>
  <dcterms:created xsi:type="dcterms:W3CDTF">2008-11-05T18:17:49Z</dcterms:created>
  <dcterms:modified xsi:type="dcterms:W3CDTF">2016-02-01T18:11:54Z</dcterms:modified>
  <cp:category>PASTORAL ESTUDANTIL APV; CAPELAS 2013</cp:category>
</cp:coreProperties>
</file>