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1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7" r:id="rId23"/>
    <p:sldId id="276" r:id="rId24"/>
    <p:sldId id="278" r:id="rId25"/>
    <p:sldId id="279" r:id="rId26"/>
    <p:sldId id="280" r:id="rId2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8097" autoAdjust="0"/>
  </p:normalViewPr>
  <p:slideViewPr>
    <p:cSldViewPr snapToGrid="0">
      <p:cViewPr varScale="1">
        <p:scale>
          <a:sx n="58" d="100"/>
          <a:sy n="58" d="100"/>
        </p:scale>
        <p:origin x="104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42427E-DA19-489E-8432-ED4451539C0F}" type="datetimeFigureOut">
              <a:rPr lang="pt-BR" smtClean="0"/>
              <a:t>01/02/2016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32FC2-1FD9-49F7-A70D-61DEE2BFEA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456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b="1" dirty="0" smtClean="0"/>
              <a:t>www.4tons.com</a:t>
            </a:r>
          </a:p>
          <a:p>
            <a:pPr algn="ctr"/>
            <a:r>
              <a:rPr lang="pt-BR" b="1" dirty="0" smtClean="0"/>
              <a:t>Pr. Marcelo Augusto de Carvalho</a:t>
            </a:r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32FC2-1FD9-49F7-A70D-61DEE2BFEA60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0856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aseline="0" dirty="0" smtClean="0"/>
              <a:t>Algumas pessoas, que são viciadas em pornografia, vão ultrapassar a barreira natural e desejar perversões.</a:t>
            </a:r>
          </a:p>
          <a:p>
            <a:r>
              <a:rPr lang="pt-BR" baseline="0" dirty="0" smtClean="0"/>
              <a:t>Você certamente já ouviu falar de 50 tons de cinza.</a:t>
            </a:r>
          </a:p>
          <a:p>
            <a:r>
              <a:rPr lang="pt-BR" baseline="0" dirty="0" smtClean="0"/>
              <a:t>Onde o que vale é a perversão total, sem limites.</a:t>
            </a:r>
          </a:p>
          <a:p>
            <a:r>
              <a:rPr lang="pt-BR" baseline="0" dirty="0" smtClean="0"/>
              <a:t>Pessoas que já viram tanta pornografia, começam a se interessar por esse tipo de coisa.</a:t>
            </a:r>
          </a:p>
          <a:p>
            <a:r>
              <a:rPr lang="pt-BR" baseline="0" dirty="0" smtClean="0"/>
              <a:t>Eles desejarão o que há de mais pervertido na terra, incluindo molestar crianças, violência sexual, sexo entre mulheres e animais, sexo com mortos, etc.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32FC2-1FD9-49F7-A70D-61DEE2BFEA60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5803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aseline="0" dirty="0" smtClean="0"/>
              <a:t>Como, uma pessoa pode chegar a esse ponto?</a:t>
            </a:r>
          </a:p>
          <a:p>
            <a:r>
              <a:rPr lang="pt-BR" baseline="0" dirty="0" smtClean="0"/>
              <a:t>O que aconteceu na mente para que o normal não tivesse mais graça?</a:t>
            </a:r>
          </a:p>
          <a:p>
            <a:r>
              <a:rPr lang="pt-BR" baseline="0" dirty="0" smtClean="0"/>
              <a:t>A resposta é simples: para algumas pessoas, o que começou com um simples </a:t>
            </a:r>
            <a:r>
              <a:rPr lang="pt-BR" baseline="0" dirty="0" err="1" smtClean="0"/>
              <a:t>nude</a:t>
            </a:r>
            <a:r>
              <a:rPr lang="pt-BR" baseline="0" dirty="0" smtClean="0"/>
              <a:t>, progride até as piores consequências.</a:t>
            </a:r>
          </a:p>
          <a:p>
            <a:endParaRPr lang="pt-BR" baseline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32FC2-1FD9-49F7-A70D-61DEE2BFEA60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3553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aseline="0" dirty="0" smtClean="0"/>
              <a:t>Todos os vícios, cedo ou tarde se tornam problema de família.</a:t>
            </a:r>
          </a:p>
          <a:p>
            <a:r>
              <a:rPr lang="pt-BR" baseline="0" dirty="0" smtClean="0"/>
              <a:t>A pornografia acaba com casamentos, porque o viciado é prisioneiro de algo que geralmente não existe no casamento.</a:t>
            </a:r>
          </a:p>
          <a:p>
            <a:r>
              <a:rPr lang="pt-BR" baseline="0" dirty="0" smtClean="0"/>
              <a:t>O marido começa a esperar que a esposa faça coisas repulsivas.</a:t>
            </a:r>
          </a:p>
          <a:p>
            <a:endParaRPr lang="pt-BR" baseline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32FC2-1FD9-49F7-A70D-61DEE2BFEA60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7004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aseline="0" dirty="0" smtClean="0"/>
              <a:t>Vamos estudar o que está por DETRÁS DESSA PORTA aparentemente </a:t>
            </a:r>
            <a:r>
              <a:rPr lang="pt-BR" baseline="0" smtClean="0"/>
              <a:t>tão atraente!</a:t>
            </a:r>
            <a:endParaRPr lang="pt-BR" baseline="0" dirty="0" smtClean="0"/>
          </a:p>
          <a:p>
            <a:endParaRPr lang="pt-BR" baseline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32FC2-1FD9-49F7-A70D-61DEE2BFEA60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571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aseline="0" dirty="0" smtClean="0"/>
              <a:t>Ted </a:t>
            </a:r>
            <a:r>
              <a:rPr lang="pt-BR" baseline="0" dirty="0" err="1" smtClean="0"/>
              <a:t>Bundy</a:t>
            </a:r>
            <a:r>
              <a:rPr lang="pt-BR" baseline="0" dirty="0" smtClean="0"/>
              <a:t> entendeu bem isso. Quando ele tinha 13 anos de idade, achou algumas revistas sujas num lixo perto da sua casa.</a:t>
            </a:r>
          </a:p>
          <a:p>
            <a:r>
              <a:rPr lang="pt-BR" baseline="0" dirty="0" smtClean="0"/>
              <a:t>Logo após, ele ficou fascinado e viciado nelas. Conforme o tempo passava, ficava mais viciado em imagens violentas de revistas e vídeos.</a:t>
            </a:r>
          </a:p>
          <a:p>
            <a:r>
              <a:rPr lang="pt-BR" baseline="0" dirty="0" smtClean="0"/>
              <a:t>Logo o leve perdeu a graça e ele precisava de imagens de abuso e violência, tortura e etc.</a:t>
            </a:r>
          </a:p>
          <a:p>
            <a:r>
              <a:rPr lang="pt-BR" baseline="0" dirty="0" smtClean="0"/>
              <a:t>Quando ele cansou disso, o vício dele apenas poderia seguir da fantasia para a realidade.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32FC2-1FD9-49F7-A70D-61DEE2BFEA60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48038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aseline="0" dirty="0" smtClean="0"/>
              <a:t>Ele estudava direito, e aprendeu a induzir mulheres para que entrassem no seu carro.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32FC2-1FD9-49F7-A70D-61DEE2BFEA60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57890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aseline="0" dirty="0" smtClean="0"/>
              <a:t>Ele colocava gesso num braço e atravessava a faculdade carregando livros. Quando ele via uma aluna fisicamente atraente, ele “acidentalmente” deixava os livros caírem perto dela.</a:t>
            </a:r>
          </a:p>
          <a:p>
            <a:r>
              <a:rPr lang="pt-BR" baseline="0" dirty="0" smtClean="0"/>
              <a:t>A garota ajudava a pegar e levava até seu carro.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32FC2-1FD9-49F7-A70D-61DEE2BFEA60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56831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aseline="0" dirty="0" smtClean="0"/>
              <a:t>Então ele forçava ela a entrar no carro, onde ela se tornava uma prisioneira.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32FC2-1FD9-49F7-A70D-61DEE2BFEA60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43550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aseline="0" dirty="0" smtClean="0"/>
              <a:t>Após molestar a garota, ele a matava e jogava num lugar onde não fosse encontrada por meses.</a:t>
            </a:r>
          </a:p>
          <a:p>
            <a:r>
              <a:rPr lang="pt-BR" baseline="0" dirty="0" smtClean="0"/>
              <a:t>Isso continuou por anos e anos.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32FC2-1FD9-49F7-A70D-61DEE2BFEA60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44984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aseline="0" dirty="0" smtClean="0"/>
              <a:t>Quando finalmente foi preso, Ted </a:t>
            </a:r>
            <a:r>
              <a:rPr lang="pt-BR" baseline="0" dirty="0" err="1" smtClean="0"/>
              <a:t>Bundy</a:t>
            </a:r>
            <a:r>
              <a:rPr lang="pt-BR" baseline="0" dirty="0" smtClean="0"/>
              <a:t> tinha matado pelo menos 28 mulheres e garotas.</a:t>
            </a:r>
          </a:p>
          <a:p>
            <a:r>
              <a:rPr lang="pt-BR" baseline="0" dirty="0" smtClean="0"/>
              <a:t>Ele finalmente foi julgado culpado e sentenciado à morte por matar uma garota de 12 anos e jogar seu corpo num chiqueiro.</a:t>
            </a:r>
          </a:p>
          <a:p>
            <a:r>
              <a:rPr lang="pt-BR" baseline="0" dirty="0" smtClean="0"/>
              <a:t>Finalmente, o juiz deu ordem para sua execução.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32FC2-1FD9-49F7-A70D-61DEE2BFEA60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1886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corredor de portas</a:t>
            </a:r>
          </a:p>
          <a:p>
            <a:endParaRPr lang="pt-BR" dirty="0" smtClean="0"/>
          </a:p>
          <a:p>
            <a:r>
              <a:rPr lang="pt-BR" dirty="0" smtClean="0"/>
              <a:t>Imagine</a:t>
            </a:r>
            <a:r>
              <a:rPr lang="pt-BR" baseline="0" dirty="0" smtClean="0"/>
              <a:t> que você deve percorrer um corredor escuro e comprido. Lâmpadas com pouca luz pendem no teto lançando sombras na parede.</a:t>
            </a:r>
          </a:p>
          <a:p>
            <a:r>
              <a:rPr lang="pt-BR" baseline="0" dirty="0" smtClean="0"/>
              <a:t>Dos dois lados do corredor, há muitas portas, cada uma com algo escrito. São elas: Álcool, maconha, pornografia, jogos, iniciação homossexual, sexo livre, anorexia, etc.</a:t>
            </a:r>
          </a:p>
          <a:p>
            <a:r>
              <a:rPr lang="pt-BR" baseline="0" dirty="0" smtClean="0"/>
              <a:t>Cada forma de vício aparece numa porta do corredor. </a:t>
            </a:r>
          </a:p>
          <a:p>
            <a:r>
              <a:rPr lang="pt-BR" baseline="0" dirty="0" smtClean="0"/>
              <a:t>Você anda pelo escuro, tateando na parede para descobrir o que fazer. Você se manteria no caminho, ou entraria por alguma porta?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32FC2-1FD9-49F7-A70D-61DEE2BFEA60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33866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aseline="0" dirty="0" smtClean="0"/>
              <a:t>Do lado de fora da prisão, mais de 300 repórteres estavam tentando alguma entrevista.</a:t>
            </a:r>
          </a:p>
          <a:p>
            <a:r>
              <a:rPr lang="pt-BR" baseline="0" dirty="0" smtClean="0"/>
              <a:t>Mas do lado de dentro, Ted pediu para que chamassem um psicólogo famoso da Califórnia para conversar.</a:t>
            </a:r>
          </a:p>
          <a:p>
            <a:r>
              <a:rPr lang="pt-BR" baseline="0" dirty="0" smtClean="0"/>
              <a:t>O que ele revelou naquela tarde, pode salvar a sua vida hoje.</a:t>
            </a:r>
          </a:p>
          <a:p>
            <a:r>
              <a:rPr lang="pt-BR" baseline="0" dirty="0" smtClean="0"/>
              <a:t>Veja só o que ele diz na entrevista: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32FC2-1FD9-49F7-A70D-61DEE2BFEA60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36501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aseline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32FC2-1FD9-49F7-A70D-61DEE2BFEA60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49671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aseline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32FC2-1FD9-49F7-A70D-61DEE2BFEA60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51657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aseline="0" dirty="0" smtClean="0"/>
              <a:t>Aqui está parte da reportagem.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32FC2-1FD9-49F7-A70D-61DEE2BFEA60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42302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aseline="0" dirty="0" smtClean="0"/>
              <a:t>Lembre-se:</a:t>
            </a:r>
          </a:p>
          <a:p>
            <a:r>
              <a:rPr lang="pt-BR" baseline="0" dirty="0" smtClean="0"/>
              <a:t>Caçadores </a:t>
            </a:r>
            <a:r>
              <a:rPr lang="pt-BR" baseline="0" dirty="0" err="1" smtClean="0"/>
              <a:t>lêem</a:t>
            </a:r>
            <a:r>
              <a:rPr lang="pt-BR" baseline="0" dirty="0" smtClean="0"/>
              <a:t> revistas de caça, pescadores </a:t>
            </a:r>
            <a:r>
              <a:rPr lang="pt-BR" baseline="0" dirty="0" err="1" smtClean="0"/>
              <a:t>lêem</a:t>
            </a:r>
            <a:r>
              <a:rPr lang="pt-BR" baseline="0" dirty="0" smtClean="0"/>
              <a:t> revistas de pesca, especialistas em computadores </a:t>
            </a:r>
            <a:r>
              <a:rPr lang="pt-BR" baseline="0" dirty="0" err="1" smtClean="0"/>
              <a:t>lêem</a:t>
            </a:r>
            <a:r>
              <a:rPr lang="pt-BR" baseline="0" dirty="0" smtClean="0"/>
              <a:t> revistas de computadores, e você pode ter certeza, os predadores sexuais </a:t>
            </a:r>
            <a:r>
              <a:rPr lang="pt-BR" baseline="0" dirty="0" err="1" smtClean="0"/>
              <a:t>lêem</a:t>
            </a:r>
            <a:r>
              <a:rPr lang="pt-BR" baseline="0" dirty="0" smtClean="0"/>
              <a:t> revistas e assistem vídeos que mostram esses abusos.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32FC2-1FD9-49F7-A70D-61DEE2BFEA60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27668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aseline="0" dirty="0" smtClean="0"/>
              <a:t>Aquilo que você vê, te transforma!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32FC2-1FD9-49F7-A70D-61DEE2BFEA60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82152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aseline="0" dirty="0" smtClean="0"/>
              <a:t>Lembre-se: a pornografia é perigosa. Ela estraga a mente, e o casamento. Afaste-se disso.</a:t>
            </a:r>
          </a:p>
          <a:p>
            <a:r>
              <a:rPr lang="pt-BR" baseline="0" dirty="0" smtClean="0"/>
              <a:t>Um monstro está escondido atrás </a:t>
            </a:r>
            <a:r>
              <a:rPr lang="pt-BR" baseline="0" smtClean="0"/>
              <a:t>dessa porta!</a:t>
            </a:r>
            <a:endParaRPr lang="pt-BR" baseline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32FC2-1FD9-49F7-A70D-61DEE2BFEA60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9114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aseline="0" dirty="0" smtClean="0"/>
              <a:t>À medida que você se aproxima de cada porta, você pode ouvir o riso alto e alegria vindos de dentro das salas. Seus amigos, ou pessoas que você conhece já estão lá dentro, e eles provavelmente estão curtindo ao máximo.</a:t>
            </a:r>
          </a:p>
          <a:p>
            <a:r>
              <a:rPr lang="pt-BR" baseline="0" dirty="0" smtClean="0"/>
              <a:t>De vez em quando você ouve alguém chamar o seu nome te convidando para as festas. Será que alguma nova experiência fantástica estaria do outro lado da porta?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32FC2-1FD9-49F7-A70D-61DEE2BFEA60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2801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aseline="0" dirty="0" smtClean="0"/>
              <a:t>Reflexos de luzes que passam por baixo da porta mostra que existem muitas pessoas lá dentro, dançando e curtindo. Uma música forte vibra pela porta e você, está no meio das sombras.</a:t>
            </a:r>
          </a:p>
          <a:p>
            <a:r>
              <a:rPr lang="pt-BR" baseline="0" dirty="0" smtClean="0"/>
              <a:t>Então, você pergunta: por que não entrar e curtir um pouco?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32FC2-1FD9-49F7-A70D-61DEE2BFEA60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8560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aseline="0" dirty="0" smtClean="0"/>
              <a:t>É a gota d’água. Você segura a maçaneta. </a:t>
            </a:r>
          </a:p>
          <a:p>
            <a:r>
              <a:rPr lang="pt-BR" baseline="0" dirty="0" smtClean="0"/>
              <a:t>O que acontece depois, será lembrado pelo resto da sua vida!</a:t>
            </a:r>
          </a:p>
          <a:p>
            <a:r>
              <a:rPr lang="pt-BR" baseline="0" dirty="0" smtClean="0"/>
              <a:t>Por que? Porque para muitos jovens, começa a se desenrolar uma tragédia logo depois.</a:t>
            </a:r>
          </a:p>
          <a:p>
            <a:r>
              <a:rPr lang="pt-BR" baseline="0" dirty="0" smtClean="0"/>
              <a:t>Os vícios que duram uma vida inteira, começaram sempre nesse corredor.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32FC2-1FD9-49F7-A70D-61DEE2BFEA60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47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aseline="0" dirty="0" smtClean="0"/>
              <a:t>Você certamente ouviu histórias de pessoas que só experimentaram o álcool, por exemplo, e nunca mais conseguiram sair do vício.</a:t>
            </a:r>
          </a:p>
          <a:p>
            <a:r>
              <a:rPr lang="pt-BR" baseline="0" dirty="0" smtClean="0"/>
              <a:t>Pais de família que destroem a felicidade da casa, por causa da curiosidade de ver o que há do outro lado da porta...</a:t>
            </a:r>
          </a:p>
          <a:p>
            <a:endParaRPr lang="pt-BR" baseline="0" dirty="0" smtClean="0"/>
          </a:p>
          <a:p>
            <a:r>
              <a:rPr lang="pt-BR" baseline="0" dirty="0" smtClean="0"/>
              <a:t>Será que planejavam gastar todo dinheiro na bebida? Será que queriam destruir a família? Você acha que eles tinham intenção de fazer os filhos terem medo deles?</a:t>
            </a:r>
          </a:p>
          <a:p>
            <a:r>
              <a:rPr lang="pt-BR" baseline="0" dirty="0" smtClean="0"/>
              <a:t>É claro que não. Mas muitos que entram por essas portas do corredor escuro, nunca mais conseguem sair.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32FC2-1FD9-49F7-A70D-61DEE2BFEA60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7608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aseline="0" dirty="0" smtClean="0"/>
              <a:t>Talvez você já viu isso acontecer. Você pode ser filho de um alcoólatra, ou de algum jogador compulsivo.</a:t>
            </a:r>
          </a:p>
          <a:p>
            <a:r>
              <a:rPr lang="pt-BR" baseline="0" dirty="0" smtClean="0"/>
              <a:t>Talvez você tenha amigos que experimentaram crack, heroína, coca e continuam com todas as forças, tentando se livrar.</a:t>
            </a:r>
          </a:p>
          <a:p>
            <a:r>
              <a:rPr lang="pt-BR" baseline="0" dirty="0" smtClean="0"/>
              <a:t>Isso acontece todos os dias.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32FC2-1FD9-49F7-A70D-61DEE2BFEA60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9882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aseline="0" dirty="0" smtClean="0"/>
              <a:t>Alguns vícios são, dependências químicas, outras, psicológicas.</a:t>
            </a:r>
          </a:p>
          <a:p>
            <a:r>
              <a:rPr lang="pt-BR" baseline="0" dirty="0" smtClean="0"/>
              <a:t>A pornografia, por exemplo, vicia tanto quanto a cocaína.</a:t>
            </a:r>
          </a:p>
          <a:p>
            <a:r>
              <a:rPr lang="pt-BR" baseline="0" dirty="0" smtClean="0"/>
              <a:t>Se você se envolve com ela, pode te escravizar pelo resto da vida.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32FC2-1FD9-49F7-A70D-61DEE2BFEA60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5378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aseline="0" dirty="0" smtClean="0"/>
              <a:t>Assim como outros vícios, a pornografia vai progredindo. Ela fica pior com o passar do tempo.</a:t>
            </a:r>
          </a:p>
          <a:p>
            <a:r>
              <a:rPr lang="pt-BR" baseline="0" dirty="0" smtClean="0"/>
              <a:t>Fotos e vídeos eróticos podem rapidamente perder a força.</a:t>
            </a:r>
          </a:p>
          <a:p>
            <a:r>
              <a:rPr lang="pt-BR" baseline="0" dirty="0" smtClean="0"/>
              <a:t>Mais cedo ou mais tarde, a pessoa chega ao final da linha – onde já viu tudo que um homem e mulher podem fazer juntos, todos os ângulos possíveis até perder a graça.</a:t>
            </a:r>
          </a:p>
          <a:p>
            <a:r>
              <a:rPr lang="pt-BR" baseline="0" dirty="0" smtClean="0"/>
              <a:t>O que vem depois?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32FC2-1FD9-49F7-A70D-61DEE2BFEA60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3802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09916-EF45-41FB-B230-415EE430C877}" type="datetimeFigureOut">
              <a:rPr lang="pt-BR" smtClean="0"/>
              <a:t>01/02/2016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9ED44-F37C-41D0-83C7-F47C32537F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9361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09916-EF45-41FB-B230-415EE430C877}" type="datetimeFigureOut">
              <a:rPr lang="pt-BR" smtClean="0"/>
              <a:t>01/02/2016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9ED44-F37C-41D0-83C7-F47C32537F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28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09916-EF45-41FB-B230-415EE430C877}" type="datetimeFigureOut">
              <a:rPr lang="pt-BR" smtClean="0"/>
              <a:t>01/02/2016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9ED44-F37C-41D0-83C7-F47C32537F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6602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09916-EF45-41FB-B230-415EE430C877}" type="datetimeFigureOut">
              <a:rPr lang="pt-BR" smtClean="0"/>
              <a:t>01/02/2016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9ED44-F37C-41D0-83C7-F47C32537F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4811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09916-EF45-41FB-B230-415EE430C877}" type="datetimeFigureOut">
              <a:rPr lang="pt-BR" smtClean="0"/>
              <a:t>01/02/2016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9ED44-F37C-41D0-83C7-F47C32537F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5608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09916-EF45-41FB-B230-415EE430C877}" type="datetimeFigureOut">
              <a:rPr lang="pt-BR" smtClean="0"/>
              <a:t>01/02/2016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9ED44-F37C-41D0-83C7-F47C32537F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356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09916-EF45-41FB-B230-415EE430C877}" type="datetimeFigureOut">
              <a:rPr lang="pt-BR" smtClean="0"/>
              <a:t>01/02/2016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9ED44-F37C-41D0-83C7-F47C32537F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9974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09916-EF45-41FB-B230-415EE430C877}" type="datetimeFigureOut">
              <a:rPr lang="pt-BR" smtClean="0"/>
              <a:t>01/02/2016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9ED44-F37C-41D0-83C7-F47C32537F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8101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09916-EF45-41FB-B230-415EE430C877}" type="datetimeFigureOut">
              <a:rPr lang="pt-BR" smtClean="0"/>
              <a:t>01/02/2016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9ED44-F37C-41D0-83C7-F47C32537F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1704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09916-EF45-41FB-B230-415EE430C877}" type="datetimeFigureOut">
              <a:rPr lang="pt-BR" smtClean="0"/>
              <a:t>01/02/2016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9ED44-F37C-41D0-83C7-F47C32537F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784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09916-EF45-41FB-B230-415EE430C877}" type="datetimeFigureOut">
              <a:rPr lang="pt-BR" smtClean="0"/>
              <a:t>01/02/2016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9ED44-F37C-41D0-83C7-F47C32537F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4401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09916-EF45-41FB-B230-415EE430C877}" type="datetimeFigureOut">
              <a:rPr lang="pt-BR" smtClean="0"/>
              <a:t>01/02/2016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9ED44-F37C-41D0-83C7-F47C32537F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8500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C:\Users\marcelo.decarvalho\Pictures\Louco-na-Camisa-de-Forca_1600x1200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Users\marcelo.decarvalho\Pictures\5652-light-door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Users\marcelo.decarvalho\Pictures\behind-the-door-2_00448834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962383" y="4627776"/>
            <a:ext cx="7681910" cy="169277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spcBef>
                <a:spcPts val="0"/>
              </a:spcBef>
              <a:defRPr/>
            </a:pPr>
            <a:r>
              <a:rPr lang="pt-BR" sz="4800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Arial" charset="0"/>
              </a:rPr>
              <a:t>Da Fantasia À Realidade</a:t>
            </a:r>
            <a:endParaRPr lang="pt-BR" sz="4800" b="1" spc="50" dirty="0">
              <a:ln w="11430"/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Arial" charset="0"/>
            </a:endParaRPr>
          </a:p>
          <a:p>
            <a:pPr algn="r">
              <a:spcBef>
                <a:spcPts val="0"/>
              </a:spcBef>
              <a:defRPr/>
            </a:pPr>
            <a:r>
              <a:rPr lang="pt-BR" sz="2800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Arial" charset="0"/>
              </a:rPr>
              <a:t>Pr</a:t>
            </a:r>
            <a:r>
              <a:rPr lang="pt-BR" sz="28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Arial" charset="0"/>
              </a:rPr>
              <a:t>. </a:t>
            </a:r>
            <a:r>
              <a:rPr lang="pt-BR" sz="2800" b="1" spc="50" dirty="0" err="1" smtClean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Arial" charset="0"/>
              </a:rPr>
              <a:t>Acílio</a:t>
            </a:r>
            <a:r>
              <a:rPr lang="pt-BR" sz="2800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Arial" charset="0"/>
              </a:rPr>
              <a:t> Garcia</a:t>
            </a:r>
          </a:p>
          <a:p>
            <a:pPr algn="r">
              <a:spcBef>
                <a:spcPts val="0"/>
              </a:spcBef>
              <a:defRPr/>
            </a:pPr>
            <a:r>
              <a:rPr lang="pt-BR" sz="2800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Arial" charset="0"/>
              </a:rPr>
              <a:t>Pastoral Estudantil APV</a:t>
            </a:r>
            <a:endParaRPr lang="pt-BR" sz="2800" b="1" spc="50" dirty="0">
              <a:ln w="11430"/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Arial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7237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ohnao.com/wp-content/uploads/2015/05/fifty_shades_viel_laerm_um_ein_sadomaso_maerchen@1x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4" r="5837"/>
          <a:stretch/>
        </p:blipFill>
        <p:spPr bwMode="auto">
          <a:xfrm>
            <a:off x="748145" y="0"/>
            <a:ext cx="8329353" cy="676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7699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sparkred.com/wp-content/uploads/2012/07/how_to_choose_website_designers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91" y="-188480"/>
            <a:ext cx="7543800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0416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andyboximages.com/wp/wp-content/uploads/001_012_0604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"/>
          <a:stretch/>
        </p:blipFill>
        <p:spPr bwMode="auto">
          <a:xfrm>
            <a:off x="116378" y="244765"/>
            <a:ext cx="9027622" cy="624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3175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5087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13193" t="9944" r="23857" b="5682"/>
          <a:stretch/>
        </p:blipFill>
        <p:spPr>
          <a:xfrm>
            <a:off x="149629" y="130724"/>
            <a:ext cx="8877993" cy="669033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3507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1.wp.com/oliverwillis.com/wp-content/uploads/2015/08/prostitution-car.jpg?resize=1219%2C8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8"/>
          <a:stretch/>
        </p:blipFill>
        <p:spPr bwMode="auto">
          <a:xfrm>
            <a:off x="66502" y="93858"/>
            <a:ext cx="9077498" cy="673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1041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portal27.com.br/wp-content/uploads/2013/04/DSC070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" r="8873"/>
          <a:stretch/>
        </p:blipFill>
        <p:spPr bwMode="auto">
          <a:xfrm>
            <a:off x="49875" y="71092"/>
            <a:ext cx="8944495" cy="673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622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mages.thecarconnection.com/hug/screenshot-from-swedish-gasoline-car-test-drive-video_100539429_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0998"/>
            <a:ext cx="9144007" cy="471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5950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southerncaliforniadefenseblog.com/files/2014/11/Drunk-in-Public-Criminal-Defense-Attorneys-888-280-683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1" b="5745"/>
          <a:stretch/>
        </p:blipFill>
        <p:spPr bwMode="auto">
          <a:xfrm>
            <a:off x="862445" y="66502"/>
            <a:ext cx="7419109" cy="666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8623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clarkprosecutor.org/html/death/USmugshots/106ffbund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080" y="145474"/>
            <a:ext cx="9304160" cy="656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792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vignette4.wikia.nocookie.net/someordinarygamers/images/9/9b/Dark_hallway_widescreen_hd_wallpaper.jpg/revision/latest?cb=201404250109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4" y="430306"/>
            <a:ext cx="9049296" cy="566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8422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static4.businessinsider.com/image/555a7f32eab8eacb11816ddb-1200-924/ap2890369235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8" y="1"/>
            <a:ext cx="9014864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8381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42390" y="353290"/>
            <a:ext cx="784305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 err="1" smtClean="0">
                <a:solidFill>
                  <a:srgbClr val="FFFF00"/>
                </a:solidFill>
                <a:latin typeface="Berlin Sans FB Demi" panose="020E0802020502020306" pitchFamily="34" charset="0"/>
              </a:rPr>
              <a:t>Bundy</a:t>
            </a:r>
            <a:r>
              <a:rPr lang="pt-BR" sz="4400" b="1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: “Eu fui criado num lar maravilhoso, meus pais eram amorosos e dedicados. Mas quando eu tinha uns 12, ou 13 anos encontrei do lado de fora de casa umas revistas pornográficas. Depois, comecei a ver pornografia muito violenta...”</a:t>
            </a:r>
            <a:endParaRPr lang="pt-BR" sz="44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6126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65265" y="822036"/>
            <a:ext cx="798021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Eu sabia que não podia mais me controlar, que os limites já não eram suficientes para mim, eu deveria procurar fazer igual e ferir alguém... Era uma compulsão....</a:t>
            </a:r>
            <a:endParaRPr lang="pt-BR" sz="48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4054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dBund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9258"/>
            <a:ext cx="9144000" cy="513948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4898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magazinerewardscenter.files.wordpress.com/2012/01/synapse_generic_9533778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5362" cy="435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558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womenoffaith.com/wp-content/uploads/2015/02/bible-Sunligh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3" r="5904"/>
          <a:stretch/>
        </p:blipFill>
        <p:spPr bwMode="auto">
          <a:xfrm>
            <a:off x="49876" y="146672"/>
            <a:ext cx="8961120" cy="654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50668" y="671486"/>
            <a:ext cx="74058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“podemos </a:t>
            </a:r>
            <a:r>
              <a:rPr lang="pt-BR" sz="36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ser espelhos que refletem </a:t>
            </a:r>
            <a:r>
              <a:rPr lang="pt-BR" sz="3600" b="1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claramente... À medida que O observamos, tornamo-nos mais e mais semelhantes a Ele.” </a:t>
            </a:r>
          </a:p>
          <a:p>
            <a:pPr algn="ctr"/>
            <a:r>
              <a:rPr lang="pt-BR" sz="3600" b="1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2 Cor. 3:18</a:t>
            </a:r>
            <a:endParaRPr lang="pt-BR" sz="36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9834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661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orig11.deviantart.net/1894/f/2007/054/6/4/hallway_to_heaven_by_souloftherea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5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9955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bethbecksblog.files.wordpress.com/2015/04/20130115_1038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2290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19434" t="12529" r="20948" b="8341"/>
          <a:stretch/>
        </p:blipFill>
        <p:spPr>
          <a:xfrm>
            <a:off x="-2460" y="149628"/>
            <a:ext cx="8930329" cy="666392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538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oberfreedom.com/wp-content/uploads/2013/10/functional-alcoholi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" r="3229"/>
          <a:stretch/>
        </p:blipFill>
        <p:spPr bwMode="auto">
          <a:xfrm>
            <a:off x="83127" y="147668"/>
            <a:ext cx="8977747" cy="663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1196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media-channel.nationalgeographic.com/media/uploads/photos/content/video/2012/12/11/11985987894_11985987894_NDRG8890APsychedelicNewDru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7" r="13379"/>
          <a:stretch/>
        </p:blipFill>
        <p:spPr bwMode="auto">
          <a:xfrm>
            <a:off x="99753" y="72735"/>
            <a:ext cx="8944494" cy="670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2530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beautifuldecay.com/wp-content/uploads/2014/05/Jonny_Sutton_beautiful_decay_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4"/>
          <a:stretch/>
        </p:blipFill>
        <p:spPr bwMode="auto">
          <a:xfrm>
            <a:off x="99752" y="99405"/>
            <a:ext cx="8990273" cy="671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3398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arve.ph/wp-content/uploads/2015/07/Internet-Addiction-Feature-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0" r="14046"/>
          <a:stretch/>
        </p:blipFill>
        <p:spPr bwMode="auto">
          <a:xfrm>
            <a:off x="16625" y="126196"/>
            <a:ext cx="9044248" cy="665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3943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317</TotalTime>
  <Words>1253</Words>
  <Application>Microsoft Office PowerPoint</Application>
  <PresentationFormat>Apresentação na tela (4:3)</PresentationFormat>
  <Paragraphs>99</Paragraphs>
  <Slides>26</Slides>
  <Notes>26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2" baseType="lpstr">
      <vt:lpstr>Arial</vt:lpstr>
      <vt:lpstr>Berlin Sans FB</vt:lpstr>
      <vt:lpstr>Berlin Sans FB Demi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PE-CAPELAS EFM 2016</dc:subject>
  <dc:creator>Pr. MARCELO AUGUSTO DE CARVALHO; acilioalves@hotmail.com</dc:creator>
  <cp:keywords>www.4tons.com</cp:keywords>
  <dc:description>COMÉRCIO PROIBIDO. USO PESSOAL</dc:description>
  <cp:lastModifiedBy>APV - Marcelo Augusto de Carvalho</cp:lastModifiedBy>
  <cp:revision>23</cp:revision>
  <dcterms:created xsi:type="dcterms:W3CDTF">2016-01-08T16:14:39Z</dcterms:created>
  <dcterms:modified xsi:type="dcterms:W3CDTF">2016-02-01T10:48:37Z</dcterms:modified>
  <cp:category>PASTORAL ESTUDANTIL APV</cp:category>
</cp:coreProperties>
</file>