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286" r:id="rId2"/>
    <p:sldId id="257" r:id="rId3"/>
    <p:sldId id="287" r:id="rId4"/>
    <p:sldId id="338" r:id="rId5"/>
    <p:sldId id="339" r:id="rId6"/>
    <p:sldId id="340" r:id="rId7"/>
    <p:sldId id="341" r:id="rId8"/>
    <p:sldId id="321" r:id="rId9"/>
    <p:sldId id="296" r:id="rId10"/>
    <p:sldId id="304" r:id="rId11"/>
    <p:sldId id="297" r:id="rId12"/>
    <p:sldId id="322" r:id="rId13"/>
    <p:sldId id="327" r:id="rId14"/>
    <p:sldId id="326" r:id="rId15"/>
    <p:sldId id="325" r:id="rId16"/>
    <p:sldId id="324" r:id="rId17"/>
    <p:sldId id="334" r:id="rId18"/>
    <p:sldId id="299" r:id="rId19"/>
    <p:sldId id="335" r:id="rId20"/>
    <p:sldId id="329" r:id="rId21"/>
    <p:sldId id="305" r:id="rId22"/>
    <p:sldId id="288" r:id="rId23"/>
    <p:sldId id="307" r:id="rId24"/>
    <p:sldId id="308" r:id="rId25"/>
    <p:sldId id="312" r:id="rId26"/>
    <p:sldId id="311" r:id="rId27"/>
    <p:sldId id="333" r:id="rId28"/>
    <p:sldId id="314" r:id="rId29"/>
    <p:sldId id="315" r:id="rId30"/>
    <p:sldId id="316" r:id="rId31"/>
    <p:sldId id="317" r:id="rId32"/>
    <p:sldId id="318" r:id="rId33"/>
    <p:sldId id="319" r:id="rId34"/>
    <p:sldId id="342" r:id="rId35"/>
    <p:sldId id="332" r:id="rId36"/>
    <p:sldId id="337" r:id="rId37"/>
    <p:sldId id="336" r:id="rId3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036" autoAdjust="0"/>
  </p:normalViewPr>
  <p:slideViewPr>
    <p:cSldViewPr>
      <p:cViewPr varScale="1">
        <p:scale>
          <a:sx n="50" d="100"/>
          <a:sy n="50" d="100"/>
        </p:scale>
        <p:origin x="123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53622330-0107-4E82-A101-5BFEC8CA43EF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D148180F-0848-4954-BC71-B7F4393EDB3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516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FA6261F-5899-4A62-A8D8-937F0E3A28FF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66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Mas e esse zumbi que conhecemos, que estamos mais</a:t>
            </a:r>
            <a:r>
              <a:rPr lang="pt-BR" b="0" baseline="0" dirty="0" smtClean="0"/>
              <a:t> familiarizado, surgiu quando e como?</a:t>
            </a:r>
          </a:p>
          <a:p>
            <a:pPr algn="just">
              <a:defRPr/>
            </a:pP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3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Surgiu a partir do folclore haitiano, que dizia que se um mago ou</a:t>
            </a:r>
            <a:r>
              <a:rPr lang="pt-BR" b="0" baseline="0" dirty="0" smtClean="0"/>
              <a:t> feiticeiro revive-se uma ou mais pessoas dos mortos, estes seriam seus escravos, não tendo desejo próprio.</a:t>
            </a:r>
          </a:p>
          <a:p>
            <a:pPr algn="just">
              <a:defRPr/>
            </a:pPr>
            <a:r>
              <a:rPr lang="pt-BR" b="0" baseline="0" dirty="0" smtClean="0"/>
              <a:t>Com a invasão dos EUA ao Haiti de 1915 a 1933, historiadores criavam contos como este com o titulo “A Ilha Mágica” onde um mago maluco haitiano revive vários mortos para combater o exercito americano, que por sua vez aniquila os vivos-mortos para “salvar” a população local, essa era a tentativa de minimizar a realidade da invasão ao Haiti. E deu muito certo fazendo muito sucesso.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80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Então em 1932 sai o primeiro filme, baseado em no livro “a ilha da magia” de </a:t>
            </a:r>
            <a:r>
              <a:rPr lang="pt-BR" b="0" dirty="0" err="1" smtClean="0"/>
              <a:t>Seabrook</a:t>
            </a:r>
            <a:r>
              <a:rPr lang="pt-BR" b="0" dirty="0" smtClean="0"/>
              <a:t>,</a:t>
            </a:r>
            <a:r>
              <a:rPr lang="pt-BR" b="0" baseline="0" dirty="0" smtClean="0"/>
              <a:t> com a diferença que no filme é apenas um </a:t>
            </a:r>
            <a:r>
              <a:rPr lang="pt-BR" b="0" baseline="0" dirty="0" err="1" smtClean="0"/>
              <a:t>zumbie</a:t>
            </a:r>
            <a:r>
              <a:rPr lang="pt-BR" b="0" baseline="0" dirty="0" smtClean="0"/>
              <a:t>, que é uma mulher, o mago perde a amada e a revive para viverem juntos, mas ela sai matando as pessoas. Ainda não tem a ideia de comer cérebros e nem se arrastar grunhindo, muito menos infectar os mordidos...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005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Até que aparece esse homem no</a:t>
            </a:r>
            <a:r>
              <a:rPr lang="pt-BR" b="0" baseline="0" dirty="0" smtClean="0"/>
              <a:t> cenário americano, George Romero, nascido em 1940, revoluciona a história dos zumbis com seus filmes....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27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Cena do primeiro filme, já mostra a ideia de zumbi atual...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7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Essa trilogia iniciada em 1968, conta a historia de mortos que do nada saem</a:t>
            </a:r>
            <a:r>
              <a:rPr lang="pt-BR" b="0" baseline="0" dirty="0" smtClean="0"/>
              <a:t> da tumba e começam a atacar as pessoas, não explicar ser um vírus, é mais a ideia de uma maldição. Mas aqui os zumbis não falam, se rastejam e começam a atacar os vivos para os devorar, principalmente o cérebro. Os zumbis se tornam o que hoje pensamos quando falamos em zumbis....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22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E se inicia a principal ideia para o apocalipse zumbi, pois ao</a:t>
            </a:r>
            <a:r>
              <a:rPr lang="pt-BR" b="0" baseline="0" dirty="0" smtClean="0"/>
              <a:t> atacar os vivos, esses uma vez mordidos se tornam mortos vivos e assim se prolifera extinguindo a humanidade...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18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Tudo</a:t>
            </a:r>
            <a:r>
              <a:rPr lang="pt-BR" b="0" baseline="0" dirty="0" smtClean="0"/>
              <a:t> de zumbi criado desde então passa pela tutela e conselhos de Romero...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44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Em 1984 nasce o primeiro jogo de zumbi, apenas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para computador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é preciso muita imaginação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para entender o jogo que tem apenas 4 cores, preto (seu personagem), vermelho (os zumbis), azul (as paredes, prédios e casas) e o cinza do fundo.</a:t>
            </a:r>
          </a:p>
          <a:p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jogo não faz uso de nenhuma arma, é preciso forçar as quedas dos zumbis dos prédios azuis e eles morrem...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99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Em 1993 surge o 1º game para console (videogame), o </a:t>
            </a:r>
            <a:r>
              <a:rPr lang="pt-BR" sz="1200" b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Zumbie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ate </a:t>
            </a:r>
            <a:r>
              <a:rPr lang="pt-BR" sz="1200" b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my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pt-BR" sz="1200" b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Neighbors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onde uma explosão nuclear atinge apenas os adultos que viram </a:t>
            </a:r>
            <a:r>
              <a:rPr lang="pt-BR" sz="1200" b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zumbies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você controla as crianças que não matam os zumbis,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apenas os desmaiam uma vez que são os próprios pais das crianças, se utiliza apenas coisas como bola de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baisebol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arminha de agua, e outros... O objetivo é achar a cura para os pais...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4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Praticamente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odos as pessoas,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independente de crença ou não, concordam que o mundo irá acabar.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Agora eu pergunto: COMO IRÁ ACABAR?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DAD438E-6D59-4890-9BE1-A8C5CF99A6D7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33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Mais ai os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zumbis sobem um patamar, em 1996 sai o maior clássico zumbi de todos os tempos, o jogo chamado Residente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Evil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onde uma empresa chamada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umbrella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desenvolve um vírus que se espalha tornando as pessoas zumbis, e agentes são enviados para tentar a contensão desse praga apocalíptica.</a:t>
            </a:r>
          </a:p>
          <a:p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Residente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Evil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no final dos anos 90 chegou a vender mais do que jogos de corrida, esporte e aventura, sendo o numero 1 em vendas, o que despertou de vez o interesse de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Hollyhood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de grandes empresas de  jogos...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40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Passa a ter um investimento pesado, zumbi se torna um gênero,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separando-se do gênero Terror e </a:t>
            </a:r>
            <a:r>
              <a:rPr lang="pt-BR" sz="1200" b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viraliza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... Todo jogo ou filme com a palavra DEAD terá zumbis em seu enredo...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03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pt-BR" b="0" dirty="0" smtClean="0"/>
              <a:t>É interessante notar que zumbis tem além do lado assustador, um tom cômico,</a:t>
            </a:r>
            <a:r>
              <a:rPr lang="pt-BR" b="0" baseline="0" dirty="0" smtClean="0"/>
              <a:t> devido a forma como andam e as trapalhadas que fazem, tem jogos e filmes que exploram mais esse lado... A receita do sucesso é descrita pelos próprios diretores de filmes e criadores de jogos: </a:t>
            </a:r>
            <a:r>
              <a:rPr lang="pt-BR" b="1" baseline="0" dirty="0" smtClean="0"/>
              <a:t>“Pegar uma serra elétrica para sair matando as pessoas não agrada, são seres vivos e não gostamos da morte, agora pegar uma serra elétrica para sair matando os mortos é algo tido até como importante e as pessoas gostam, tendo um censo que é para o bem comum da salvação do homem”</a:t>
            </a:r>
            <a:r>
              <a:rPr lang="pt-BR" b="0" baseline="0" dirty="0" smtClean="0"/>
              <a:t>.</a:t>
            </a:r>
            <a:endParaRPr lang="pt-BR" b="0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22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33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Saem</a:t>
            </a:r>
            <a:r>
              <a:rPr lang="pt-BR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agora os grandes filmes, com investimento pesado, o primeiro é esse com o titulo de </a:t>
            </a:r>
            <a:r>
              <a:rPr lang="pt-BR" sz="120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Resident</a:t>
            </a:r>
            <a:r>
              <a:rPr lang="pt-BR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120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Evil</a:t>
            </a:r>
            <a:r>
              <a:rPr lang="pt-BR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, não tendo nada a ver com os jogos de mesmo nome a não ser  os nomes dos personagens e o titulo do jogo.</a:t>
            </a:r>
          </a:p>
          <a:p>
            <a:pPr algn="l"/>
            <a:r>
              <a:rPr lang="pt-BR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É uma sequencia de 5 filmes... Num período de 10 anos de 2002 a 2012...</a:t>
            </a:r>
            <a:endParaRPr lang="pt-B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09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Guerra mundial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Z (ver sinopse abaixo) neste filme o vírus se espalha rápido demais e para evitar o apocalipse é preciso fazer o caminho contrário e achar a causa para descobrir como parar além de se criar a cura.</a:t>
            </a: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sinopse: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Uma terrível e misteriosa doença se espalha pelo mundo, transformando as pessoas em uma espécie de zumbis. A velocidade do contágio é impressionante e logo o Governo americano recruta um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ex-investigador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da ONU (Organização das Nações Unidas) para investigar o que pode estar acontecendo e assim salvar a humanidade, tendo em vista que as previsões são as mais catastróficas possíveis. Gerry Lane (Brad Pitt) tinha optado por dedicar mais tempo a sua esposa Karen (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Mireille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 e as filhas, mas seu amor a pátria e o desejo de salvar sua família acabam contribuindo para que ele tope a missão. Agora, ele precisa percorrer o caminho inverso da contaminação para tentar entender as causas ou, ao menos,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indentificar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uma maneira de conter o contágio até que se descubra uma cura antes do  apocalipse. Começa uma verdadeira corrida contra o tempo, que mostra-se cada vez mais curto, na medida que a população de humanos não para de diminuir.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88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 pra mim o mais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interessante de todos, EU SOU A LENDA, o personagem principal é Will Smith, no filme ele é Robert Neville, um cientista brilhante que assim como todos tem o vírus, porem ele não se transformou em zumbi e tenta de todas as formas achar a cura a partir do seu próprio sangue...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Da onde será que eles tiraram essa história? Alguém salvar o mundo através do seu Sangue?</a:t>
            </a: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sinopse: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Um terrível vírus incurável, criado pelo homem, dizimou a população de Nova York. Robert Neville (Will Smith) é um cientista brilhante que, sem saber como, tornou-se imune ao vírus. Há 3 anos ele percorre a cidade enviando mensagens de rádio, na esperança de encontrar algum sobrevivente. Robert é sempre acompanhado por vítimas mutantes do vírus, que aguardam o momento certo para atacá-lo. Paralelamente ele realiza testes com seu próprio sangue, buscando encontrar um meio de reverter os efeitos do vírus.)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94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 fim.... Ele... Um dos seriados mais assistido no brasil e no mundo na atualidade: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THE WALKING DEAD... Baseado nos quadrinhos (HQ) e jogos da mesma franquia.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Em 2014 foi escolhida como a melhor série do mundo, tem mais de 10 prêmios...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 acordo com a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NetFlix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essa serie vicia as pessoas logo no 2 episódio, recorde.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Algumas coisas interessantes é que eles não se preocupam em explicar o que causou o apocalipse zumbi e apenas em mostrar a luta pela sobrevivência dos poucos que restaram, e como o homem vai perdendo a sanidade devido a perda da esperança...</a:t>
            </a: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Sinopse:</a:t>
            </a:r>
            <a:r>
              <a:rPr lang="pt-BR" sz="1200" b="1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No seriado, descobriremos como é a vida na Terra após um apocalipse zumbi, em que a enorme maioria da população da terra foi infectada por um vírus misterioso que os transforma em mortos-vivos. Os poucos humanos que sobreviveram à epidemia agora devem se unir para encontrar um novo lar, longe dos zumbis. O grupo é liderado por Rick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Grimes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(Andrew Lincoln), um policial que acordou sozinho em um hospital cercado por mortos-vivos e agora procura sua esposa, Lori (Sarah Wayne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Callies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e seu filho. Ele se junta 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Shane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(Jon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Bernthal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seu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ex-parceiro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na polícia; Andrea (Lauren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Holden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uma das duas irmãs que escapou da praga; Glenn (Steven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Yeun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um varredor de ruas experiente; entre outros humanos igualmente assustados que lutam para escapar do vírus.)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95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Pastor, tudo que você está falando eu já sabia, já li, assisti</a:t>
            </a:r>
            <a:r>
              <a:rPr lang="pt-BR" b="0" baseline="0" dirty="0" smtClean="0"/>
              <a:t> e joguei tudo isso dai...</a:t>
            </a:r>
          </a:p>
          <a:p>
            <a:pPr algn="just">
              <a:defRPr/>
            </a:pPr>
            <a:r>
              <a:rPr lang="pt-BR" b="0" baseline="0" dirty="0" smtClean="0"/>
              <a:t>Não tem nada de novidade... Será? Tem algo que você não sabia!</a:t>
            </a:r>
          </a:p>
          <a:p>
            <a:pPr algn="just">
              <a:defRPr/>
            </a:pP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41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bíblia afirma que o mundo ira acabar em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um apocalipse zumbi!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Veja só....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06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Lá em Gênesis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mostra que o vírus estava em uma árvore, e embora Deus tenha tentado proteger o homem acabou se contaminando... Esse vírus é conhecido pelo nome de PECADO e tem sérios efeitos colaterais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0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Aqui</a:t>
            </a:r>
            <a:r>
              <a:rPr lang="pt-BR" b="0" baseline="0" dirty="0" smtClean="0"/>
              <a:t> está as 5 primeiras teorias de como o mundo irá acabar...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43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 causa do vírus nos tornamos mortos-vivos, todos os dias estamos morrendo um pouco, nossas células morrem numa proporção maior do que nasce, por isso envelhecemos e morremos, existem lugares que elas apenas morrem sem renovação, como no caso das células musculares cardíacas...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85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questão é que um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zumbi não sabe que é um zumbi, fazemos coisas na vida achando que estamos curtindo, quando na verdade estamos nos matando...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única saída é um Antivírus capaz de retirar do nosso organismo o vírus do PECADO... E como isso poderia acontecer?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9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cura está no sangue... No Sangue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dAquele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que passou pelo local do vírus sem se contaminar, e por ser imune a esse vírus, ao aceitar o seu sangue recebemos a cura para esse mal, conhecemos essa cura pelo nome de PERDÃO...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82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a maioria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das pessoas decidem não aceitar a cura, elas acham que tem outro jeito e preferem seguir sem o sangue de Jesus, sem saber que o efeito do vírus esta chegando no estágio final que não terá mais volta, esse estágio está relatado em apocalipse 20: É O APOCALIPSE ZUMBI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52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a maioria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das pessoas decidem não aceitar a cura, elas acham que tem outro jeito e preferem seguir sem o sangue de Jesus, sem saber que o efeito do vírus esta chegando no estágio final que não terá mais volta, esse estágio está relatado em apocalipse 20: É O APOCALIPSE ZUMBI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36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bíblia fala que os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MORTOS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estarão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EM PÉ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... Então na lógica são zumbis... Iguais os do filmes ou piores...</a:t>
            </a:r>
          </a:p>
          <a:p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 que os que receberam a cura foram totalmente restaurados, se tinham alguma doença, não terão mais, se tinham um braço faltando por exemplo, não terão mais...</a:t>
            </a:r>
          </a:p>
          <a:p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Já os mortos que não receberam o antivírus, sairão da terra exatamente como morreram, faltando pedaços, com ossos aparecendo em algumas partes, peles dilaceradas, será pior que nos filmes e jogos....</a:t>
            </a:r>
            <a:endParaRPr lang="pt-BR" sz="1200" b="1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endParaRPr lang="pt-BR" sz="1200" b="1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NO ULTIMO DIA DO MUNDO COM O VÍRUS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: Jesus estará com os que foram salvos dentro de uma cidade, conhecida como NOVA JERUSALEM... E todos os que não receberam o antivírus estarão em volta da cidade tentando acabar com os humanos, eles serão liderados por Satanás o criador do vírus.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Então quando eles tentarem dar o ataque final, cairá fogo do Céu e consumirá todos eles... PURIFICANDO A TERRA E ACABANDO DE UMA VEZ POR TODAS COM O PECADO!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470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Em todos os Jogos, Filmes e Livros o objetivo é sempre o</a:t>
            </a:r>
            <a:r>
              <a:rPr lang="pt-BR" sz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mesmo, A SALVAÇÃO</a:t>
            </a:r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, tentar de qualquer maneira não ser destruído pelo </a:t>
            </a:r>
            <a:r>
              <a:rPr lang="pt-BR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virus</a:t>
            </a:r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e nessa história </a:t>
            </a:r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VERDADEIRA</a:t>
            </a:r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o objetivo é o mesmo. Se SALVAR...</a:t>
            </a:r>
          </a:p>
          <a:p>
            <a:r>
              <a:rPr lang="pt-BR" sz="1200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+mn-cs"/>
              </a:rPr>
              <a:t>Tenho certeza que naquele dia, do apocalipse Zumbi, você vai querer estar do lado dos vivos.</a:t>
            </a:r>
          </a:p>
          <a:p>
            <a:r>
              <a:rPr lang="pt-BR" sz="1200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+mn-cs"/>
              </a:rPr>
              <a:t>Mas naquele dia o antivírus não poderá fazer mais efeito, por que o vírus terá tomado totalmente o corpo dos zumbis, pra eles a única saída será o fogo...</a:t>
            </a:r>
          </a:p>
          <a:p>
            <a:r>
              <a:rPr lang="pt-BR" sz="1200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+mn-cs"/>
              </a:rPr>
              <a:t>O momento em que o antivírus faz efeito é </a:t>
            </a:r>
            <a:r>
              <a:rPr lang="pt-BR" sz="1200" b="1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+mn-cs"/>
              </a:rPr>
              <a:t>AGORA</a:t>
            </a:r>
            <a:r>
              <a:rPr lang="pt-BR" sz="1200" b="0" kern="120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ea typeface="+mn-ea"/>
                <a:cs typeface="+mn-cs"/>
              </a:rPr>
              <a:t>...</a:t>
            </a:r>
            <a:endParaRPr lang="pt-BR" sz="1200" b="0" kern="1200" baseline="0" dirty="0" smtClean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223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Sabe por que eu sou desesperado em falar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sobre Jesus? Por que ele é a cura... O sangue dele contem o antivírus...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 todos nós aqui precisamos dele...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Eu não quero que você se torne um zumbi... Não quero e tornar um zumbi... Quero proteger o máximo de amigos que eu conseguir...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 isso falo de Jesus, só ele pode nos salvar do trágico fim...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 coloque de pé aqueles que já aceitaram ou querem aceitar o Sangue de Jesus em suas vidas!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Vamos orar....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2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Aqui</a:t>
            </a:r>
            <a:r>
              <a:rPr lang="pt-BR" b="0" baseline="0" dirty="0" smtClean="0"/>
              <a:t> está as 5 primeiras teorias de como o mundo irá acabar...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12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Aqui</a:t>
            </a:r>
            <a:r>
              <a:rPr lang="pt-BR" b="0" baseline="0" dirty="0" smtClean="0"/>
              <a:t> está as 5 primeiras teorias de como o mundo irá acabar...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91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Aqui</a:t>
            </a:r>
            <a:r>
              <a:rPr lang="pt-BR" b="0" baseline="0" dirty="0" smtClean="0"/>
              <a:t> está as 5 primeiras teorias de como o mundo irá acabar...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Aqui</a:t>
            </a:r>
            <a:r>
              <a:rPr lang="pt-BR" b="0" baseline="0" dirty="0" smtClean="0"/>
              <a:t> está as 5 primeiras teorias de como o mundo irá acabar...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2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No caso da ultima opção, do</a:t>
            </a:r>
            <a:r>
              <a:rPr lang="pt-BR" b="0" baseline="0" dirty="0" smtClean="0"/>
              <a:t> fim por meio do Vírus = a principal vertente é que esse vírus transformará as pessoas em zumbi e elas se autodestruíram...</a:t>
            </a:r>
          </a:p>
          <a:p>
            <a:pPr algn="just">
              <a:defRPr/>
            </a:pPr>
            <a:r>
              <a:rPr lang="pt-BR" b="0" baseline="0" dirty="0" smtClean="0"/>
              <a:t>Existem sites especializados sobre esse tema, e diversos adeptos dessa ideia...</a:t>
            </a:r>
          </a:p>
          <a:p>
            <a:pPr algn="just">
              <a:defRPr/>
            </a:pPr>
            <a:r>
              <a:rPr lang="pt-BR" b="0" baseline="0" dirty="0" smtClean="0"/>
              <a:t>Isso está implícito também nos filmes, jogos e livros que tratam do fim do mundo, ou quase fim...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0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Mas zumbis são historias bem antigas, no Egito o ato de mumificação é um tipo de crença em zumbi, pois as pessoas eram mumificadas, por que se acreditava que enquanto o corpo estivesse</a:t>
            </a:r>
            <a:r>
              <a:rPr lang="pt-BR" b="0" baseline="0" dirty="0" smtClean="0"/>
              <a:t> inteiro, a pessoas seria um vivo-morto...</a:t>
            </a:r>
          </a:p>
          <a:p>
            <a:pPr algn="just">
              <a:defRPr/>
            </a:pPr>
            <a:endParaRPr lang="pt-BR" b="0" baseline="0" dirty="0" smtClean="0"/>
          </a:p>
          <a:p>
            <a:pPr algn="just">
              <a:defRPr/>
            </a:pPr>
            <a:r>
              <a:rPr lang="pt-BR" b="0" baseline="0" dirty="0" smtClean="0"/>
              <a:t>Já na Roma antiga, existem relatos que as pessoas colocavam pedras grandes dentro das bocas dos mortos, caso eles levantassem e tentassem morder alguém...</a:t>
            </a:r>
          </a:p>
          <a:p>
            <a:pPr algn="just">
              <a:defRPr/>
            </a:pPr>
            <a:endParaRPr lang="pt-BR" b="0" baseline="0" dirty="0" smtClean="0"/>
          </a:p>
          <a:p>
            <a:pPr algn="just">
              <a:defRPr/>
            </a:pP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6058-C2F2-4F44-8916-2C16604195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594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D273-D057-4E54-A890-4B8D24798B6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143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C27C8-1499-43D5-BD56-CD35531B313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8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EA60-90EE-447F-A602-1D83630BB7A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51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7912E-C91E-4D50-AC40-E098C5C7F0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127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0CC49-E580-4F62-A90B-B65CB98278D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13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95F39-CE79-4A24-81B5-AF10917C2B1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693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73D0-0BEE-4C22-82F2-6D380A33644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929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C85D8-8C69-4907-AE6B-D41B1D56FD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24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362F-702C-40AE-A977-8C8CAB024C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022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4B28-1EE6-4F89-9987-F6B35AA08CB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80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1173C340-AB0F-40FE-AF78-1C50BEC5D1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file:///C:\Users\marcelo.decarvalho\Pictures\double_spiral_1280x10241.gi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file:///C:\Users\marcelo.decarvalho\Pictures\double_spiral_1280x10241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file:///C:\Users\marcelo.decarvalho\Pictures\double_spiral_1280x10241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End_Of_The_World2012_freecomputerdesktopwallpaper_1920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130the-end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Dia-dos-mortos-Dia-De-Los-Muertos-flor-preto-g&amp;oacute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0518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christian-wallpaper.jpe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1a4badbc28cfc97166a506870eef5ddd_large.jpe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4aa75d74d2373e8b06328237a2ac26c2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in-city-atomic-bomb-military-wallpapers-1680x1050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abstract-green-virus-wallpaper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t="-6000" r="-3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4725144"/>
            <a:ext cx="8460432" cy="1908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175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r">
              <a:defRPr/>
            </a:pPr>
            <a:r>
              <a:rPr lang="pt-BR" sz="54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O Apocalipse Zumbi</a:t>
            </a:r>
            <a:endParaRPr lang="pt-BR" sz="6000" b="1" spc="5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chemeClr val="accent1">
                    <a:lumMod val="10000"/>
                    <a:alpha val="65000"/>
                  </a:scheme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32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Bruno Aiolfi</a:t>
            </a:r>
            <a:endParaRPr lang="pt-BR" sz="3200" b="1" spc="5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chemeClr val="accent1">
                    <a:lumMod val="10000"/>
                    <a:alpha val="65000"/>
                  </a:scheme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t="-8000" r="-2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4329678"/>
            <a:ext cx="78488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Zumbi Moderno</a:t>
            </a:r>
          </a:p>
          <a:p>
            <a:pPr algn="ctr">
              <a:defRPr/>
            </a:pPr>
            <a:r>
              <a:rPr lang="pt-BR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1915 </a:t>
            </a:r>
            <a:r>
              <a:rPr lang="pt-BR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- 1934</a:t>
            </a:r>
            <a:endParaRPr lang="pt-BR" sz="7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blipFill>
            <a:blip r:embed="rId3" r:link="rId4"/>
            <a:stretch>
              <a:fillRect/>
            </a:stretch>
          </a:blipFill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273422"/>
            <a:ext cx="8105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Folclore Haitiano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5233855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Mais famoso livro da Época!</a:t>
            </a:r>
          </a:p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1929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0" y="1644619"/>
            <a:ext cx="2020824" cy="30805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6" y="1646399"/>
            <a:ext cx="2041694" cy="307874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12" y="1499394"/>
            <a:ext cx="2560612" cy="32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r:link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8746" y="188640"/>
            <a:ext cx="8105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PRIMEIRO FILME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369158" y="1683195"/>
            <a:ext cx="54726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Lançado em 1932, foi inspirado no Livro de </a:t>
            </a:r>
            <a:r>
              <a:rPr lang="pt-B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Seabrook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Dirigido e produzido pelos irmãos Victor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Edward </a:t>
            </a:r>
            <a:r>
              <a:rPr lang="pt-B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Halperin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, com roteiro escrito por </a:t>
            </a:r>
            <a:r>
              <a:rPr lang="pt-BR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Garnett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Weston.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6" y="1844824"/>
            <a:ext cx="2726922" cy="39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r:link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206171" y="2721113"/>
            <a:ext cx="43982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George Romeno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Nascido em 1940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/>
          <a:stretch/>
        </p:blipFill>
        <p:spPr>
          <a:xfrm>
            <a:off x="565643" y="1496283"/>
            <a:ext cx="3237381" cy="386543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98746" y="188640"/>
            <a:ext cx="8105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Pai dos Zumbis Modernos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98746" y="5406315"/>
            <a:ext cx="8105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Cena do seu 1º filme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98746" y="188640"/>
            <a:ext cx="8105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Trilogia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40290"/>
            <a:ext cx="4424322" cy="276520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95536" y="1318116"/>
            <a:ext cx="78701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"A Noite dos Mortos Vivos“</a:t>
            </a:r>
            <a:b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"Despertar dos Mortos“</a:t>
            </a:r>
          </a:p>
          <a:p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"Dia dos Mortos“</a:t>
            </a:r>
          </a:p>
          <a:p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começando em 1968.</a:t>
            </a:r>
          </a:p>
        </p:txBody>
      </p:sp>
    </p:spTree>
    <p:extLst>
      <p:ext uri="{BB962C8B-B14F-4D97-AF65-F5344CB8AC3E}">
        <p14:creationId xmlns:p14="http://schemas.microsoft.com/office/powerpoint/2010/main" val="5364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98746" y="188640"/>
            <a:ext cx="8105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Primeiro Filme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369158" y="1683195"/>
            <a:ext cx="54726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Nasce a ideia de infestação dos zumbis que além de comerem a carne das pessoas a transformavam em zumbis criando uma epidemia apocalíptica.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4575"/>
          <a:stretch/>
        </p:blipFill>
        <p:spPr>
          <a:xfrm>
            <a:off x="500332" y="1695407"/>
            <a:ext cx="2855346" cy="374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206171" y="1693252"/>
            <a:ext cx="43982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Tudo de zumbi a partir daí vai usar essa ideia de George Romero como base.</a:t>
            </a:r>
          </a:p>
          <a:p>
            <a:pPr algn="ctr"/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/>
          <a:stretch/>
        </p:blipFill>
        <p:spPr>
          <a:xfrm>
            <a:off x="565643" y="1939831"/>
            <a:ext cx="3237381" cy="386543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98746" y="188640"/>
            <a:ext cx="8105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Era pós George Romero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1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212735"/>
            <a:ext cx="81057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PRIMEIRO JOGO (Computador)</a:t>
            </a:r>
          </a:p>
          <a:p>
            <a:pPr algn="ctr"/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Zombie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Zombie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- 1984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25982"/>
            <a:ext cx="6143809" cy="45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1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212735"/>
            <a:ext cx="86409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PRIMEIRO JOGO (Console)</a:t>
            </a:r>
          </a:p>
          <a:p>
            <a:pPr algn="ctr"/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Zombie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Ate </a:t>
            </a:r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Neighbors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- 1993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25982"/>
            <a:ext cx="6169805" cy="462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00349" y="5517232"/>
            <a:ext cx="714330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 Mundo Irá Acabar?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1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r="-1"/>
          <a:stretch/>
        </p:blipFill>
        <p:spPr>
          <a:xfrm>
            <a:off x="833443" y="2178262"/>
            <a:ext cx="7554981" cy="434708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296069"/>
            <a:ext cx="810570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Maior Clássico Do Gênero.</a:t>
            </a:r>
          </a:p>
          <a:p>
            <a:pPr algn="ctr"/>
            <a:r>
              <a:rPr lang="pt-BR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Resident</a:t>
            </a: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Evil</a:t>
            </a: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- 1996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692696"/>
            <a:ext cx="85689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VIRALIZAÇÃO</a:t>
            </a:r>
          </a:p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Jogos de todos os tipos e orçamentos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90" y="3557003"/>
            <a:ext cx="4537718" cy="271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4941168"/>
            <a:ext cx="81057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Grandes Filmes</a:t>
            </a:r>
          </a:p>
          <a:p>
            <a:pPr algn="ctr"/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Resident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Evil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9149" y="4941168"/>
            <a:ext cx="81057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Grandes Filmes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Guerra Mundial Z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9149" y="4941168"/>
            <a:ext cx="81057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Grandes Filmes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Eu Sou A Lenda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9149" y="4941168"/>
            <a:ext cx="81057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Série De Mais Sucesso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The </a:t>
            </a:r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Walking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Dead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t="-8000" r="-2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7" y="5478323"/>
            <a:ext cx="8963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Você Não Sabia?</a:t>
            </a:r>
            <a:endParaRPr lang="pt-B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24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" y="1124744"/>
            <a:ext cx="8963025" cy="472806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0483" y="5828889"/>
            <a:ext cx="89630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Apocalipse Zumbi</a:t>
            </a:r>
            <a:endParaRPr lang="pt-BR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0487" y="221739"/>
            <a:ext cx="8963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Bíblia 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fala sobre o verdadeiro</a:t>
            </a:r>
          </a:p>
        </p:txBody>
      </p:sp>
    </p:spTree>
    <p:extLst>
      <p:ext uri="{BB962C8B-B14F-4D97-AF65-F5344CB8AC3E}">
        <p14:creationId xmlns:p14="http://schemas.microsoft.com/office/powerpoint/2010/main" val="21538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55676" y="5661248"/>
            <a:ext cx="583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vírus estava na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Á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RVORE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64094" y="5229200"/>
            <a:ext cx="769633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1. Resfriamento 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da 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Terra</a:t>
            </a:r>
            <a:endParaRPr lang="pt-BR" sz="54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233353"/>
            <a:ext cx="8297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Com o pecado viramos </a:t>
            </a:r>
            <a:b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“Mortos Vivos“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9" y="3212976"/>
            <a:ext cx="8963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Zumbis Não Sabem Que São Zumbis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5085184"/>
            <a:ext cx="8136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Jesus </a:t>
            </a:r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Cria </a:t>
            </a:r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Antídoto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5085184"/>
            <a:ext cx="79928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Está Para Iniciar O Processo</a:t>
            </a:r>
          </a:p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Final De Cura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5556" y="4790762"/>
            <a:ext cx="79928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Apocalipse Zumbi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Apocalipse 20</a:t>
            </a:r>
            <a:endParaRPr lang="pt-BR" sz="12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15072" y="1166842"/>
            <a:ext cx="79928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Vi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também os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mortos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, os grandes e os pequenos,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postos em pé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diante do trono. Então, se abriram livros...</a:t>
            </a:r>
            <a:b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pt-BR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Ap</a:t>
            </a: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20:12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23528" y="3724577"/>
            <a:ext cx="85689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Em todos os Jogos, Filmes e Livros</a:t>
            </a:r>
            <a:b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objetivo é sempre a salvação, e nessa história </a:t>
            </a: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VERDADEIRA</a:t>
            </a: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o objetivo é o mesmo.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3548" y="4145012"/>
            <a:ext cx="81369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Aceite Jesus Agora!</a:t>
            </a:r>
            <a:b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Ele É A Cura!</a:t>
            </a:r>
            <a:b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 Salvação!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18869" y="5229200"/>
            <a:ext cx="53062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 Explosão Solar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48849" y="5301208"/>
            <a:ext cx="40463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3. Asteroides</a:t>
            </a:r>
            <a:endParaRPr lang="pt-BR" sz="54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0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24906" y="5085184"/>
            <a:ext cx="56941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4. Guerra Nuclear</a:t>
            </a:r>
            <a:endParaRPr lang="pt-BR" sz="54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42336" y="5229200"/>
            <a:ext cx="24593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5. Vírus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18796" y="1392752"/>
            <a:ext cx="7585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Vírus = Zumbi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1520" y="5517232"/>
            <a:ext cx="8640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Filmes           Jogos          Livros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98" y="2819142"/>
            <a:ext cx="1781553" cy="24796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06" y="2779125"/>
            <a:ext cx="1990923" cy="247960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7" y="2819143"/>
            <a:ext cx="1754320" cy="24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0277" y="188640"/>
            <a:ext cx="8523487" cy="65556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ideia de Zumbi é mais</a:t>
            </a:r>
            <a:br>
              <a:rPr lang="pt-BR" sz="4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pt-BR" sz="4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antiga do que imaginamos!</a:t>
            </a:r>
            <a:endParaRPr lang="pt-BR" sz="6600" b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5400" b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5400" b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5400" b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5400" b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5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Egito – 4.000 anos</a:t>
            </a:r>
          </a:p>
          <a:p>
            <a:pPr algn="ctr">
              <a:defRPr/>
            </a:pPr>
            <a:r>
              <a:rPr lang="pt-BR" sz="5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Roma Antiga – 2.000 anos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3742</TotalTime>
  <Words>2664</Words>
  <Application>Microsoft Office PowerPoint</Application>
  <PresentationFormat>Apresentação na tela (4:3)</PresentationFormat>
  <Paragraphs>179</Paragraphs>
  <Slides>37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APOCALIPSE ZUMBI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154</cp:revision>
  <dcterms:created xsi:type="dcterms:W3CDTF">2009-09-21T13:03:02Z</dcterms:created>
  <dcterms:modified xsi:type="dcterms:W3CDTF">2016-02-01T11:40:25Z</dcterms:modified>
  <cp:category>PASTORAL ESTUDANTIL APV; CAPELAS 2015; CAPELAS</cp:category>
</cp:coreProperties>
</file>