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428" r:id="rId3"/>
    <p:sldId id="257" r:id="rId4"/>
    <p:sldId id="429" r:id="rId5"/>
    <p:sldId id="431" r:id="rId6"/>
    <p:sldId id="430" r:id="rId7"/>
    <p:sldId id="258" r:id="rId8"/>
    <p:sldId id="464" r:id="rId9"/>
    <p:sldId id="259" r:id="rId10"/>
    <p:sldId id="260" r:id="rId11"/>
    <p:sldId id="465" r:id="rId12"/>
    <p:sldId id="261" r:id="rId13"/>
    <p:sldId id="262" r:id="rId14"/>
    <p:sldId id="466" r:id="rId15"/>
    <p:sldId id="263" r:id="rId16"/>
    <p:sldId id="264" r:id="rId17"/>
    <p:sldId id="467" r:id="rId18"/>
    <p:sldId id="265" r:id="rId19"/>
    <p:sldId id="266" r:id="rId20"/>
    <p:sldId id="468" r:id="rId21"/>
    <p:sldId id="315" r:id="rId22"/>
    <p:sldId id="368" r:id="rId23"/>
    <p:sldId id="469" r:id="rId24"/>
    <p:sldId id="267" r:id="rId25"/>
    <p:sldId id="268" r:id="rId26"/>
    <p:sldId id="470" r:id="rId27"/>
    <p:sldId id="269" r:id="rId28"/>
    <p:sldId id="270" r:id="rId29"/>
    <p:sldId id="471" r:id="rId30"/>
    <p:sldId id="271" r:id="rId31"/>
    <p:sldId id="272" r:id="rId32"/>
    <p:sldId id="472" r:id="rId33"/>
    <p:sldId id="273" r:id="rId34"/>
    <p:sldId id="274" r:id="rId35"/>
    <p:sldId id="473" r:id="rId36"/>
    <p:sldId id="275" r:id="rId37"/>
    <p:sldId id="276" r:id="rId38"/>
    <p:sldId id="474" r:id="rId39"/>
    <p:sldId id="277" r:id="rId40"/>
    <p:sldId id="278" r:id="rId41"/>
    <p:sldId id="475" r:id="rId42"/>
    <p:sldId id="279" r:id="rId43"/>
    <p:sldId id="280" r:id="rId44"/>
    <p:sldId id="476" r:id="rId45"/>
    <p:sldId id="281" r:id="rId46"/>
    <p:sldId id="282" r:id="rId47"/>
    <p:sldId id="477" r:id="rId48"/>
    <p:sldId id="283" r:id="rId49"/>
    <p:sldId id="395" r:id="rId50"/>
    <p:sldId id="478" r:id="rId51"/>
    <p:sldId id="285" r:id="rId52"/>
    <p:sldId id="286" r:id="rId53"/>
    <p:sldId id="479" r:id="rId54"/>
    <p:sldId id="287" r:id="rId55"/>
    <p:sldId id="288" r:id="rId56"/>
    <p:sldId id="480" r:id="rId57"/>
    <p:sldId id="289" r:id="rId58"/>
    <p:sldId id="290" r:id="rId59"/>
    <p:sldId id="481" r:id="rId60"/>
    <p:sldId id="291" r:id="rId61"/>
    <p:sldId id="292" r:id="rId62"/>
    <p:sldId id="482" r:id="rId63"/>
    <p:sldId id="293" r:id="rId64"/>
    <p:sldId id="294" r:id="rId65"/>
    <p:sldId id="483" r:id="rId66"/>
    <p:sldId id="295" r:id="rId67"/>
    <p:sldId id="296" r:id="rId68"/>
    <p:sldId id="484" r:id="rId69"/>
    <p:sldId id="297" r:id="rId70"/>
    <p:sldId id="298" r:id="rId71"/>
    <p:sldId id="486" r:id="rId72"/>
    <p:sldId id="299" r:id="rId73"/>
    <p:sldId id="300" r:id="rId74"/>
    <p:sldId id="485" r:id="rId75"/>
    <p:sldId id="313" r:id="rId76"/>
    <p:sldId id="314" r:id="rId77"/>
    <p:sldId id="487" r:id="rId78"/>
    <p:sldId id="461" r:id="rId79"/>
    <p:sldId id="462" r:id="rId80"/>
    <p:sldId id="488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1D762-CB95-4255-94F7-4CFE4ADD5357}" type="datetimeFigureOut">
              <a:rPr lang="pt-BR"/>
              <a:pPr>
                <a:defRPr/>
              </a:pPr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848E50-78FF-4D7D-9F30-6D6FF2F8F7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361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01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CF04B-0053-4AE9-8B50-647438083D32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C272D-311D-4CA2-B634-883EC925BAE8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0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C65D8-C913-49CA-BA0C-1612096BA88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90B6-51E2-4EE5-9D3A-3B3B779F9C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638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28414-1089-4B7F-852F-495AA9FFB5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068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BFC58-68C6-4B6C-9B91-E25DE4DAA5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8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BA6E2-3CA1-420D-860D-DE02F10204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97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534D5-6BE1-4A79-9442-17DDCF1CF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51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A09B7-DD90-440D-8772-D7034C3EEB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270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EDCB9-158F-4334-80DE-4B79D42743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086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C09E2-A7C0-4FD0-9D5B-F6CD8B7F26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450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6447F-2E25-4640-9280-8629317126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75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4CD22-D466-4FE4-87B2-10ECCC1AA1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693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646CD-EFEC-4165-B07A-8A78805074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786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2F74CCD-92A0-401E-9B2A-48654BA384A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18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Noruera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Itália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Inglaterra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Alemanha</a:t>
            </a:r>
          </a:p>
        </p:txBody>
      </p:sp>
      <p:pic>
        <p:nvPicPr>
          <p:cNvPr id="122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err="1" smtClean="0">
                <a:latin typeface="Calibri" panose="020F0502020204030204" pitchFamily="34" charset="0"/>
              </a:rPr>
              <a:t>Noruera</a:t>
            </a:r>
            <a:endParaRPr lang="pt-BR" altLang="pt-BR" sz="6000" b="1" dirty="0" smtClean="0"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Itália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Inglaterra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Alemanha</a:t>
            </a:r>
          </a:p>
        </p:txBody>
      </p:sp>
      <p:pic>
        <p:nvPicPr>
          <p:cNvPr id="133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Autor do famoso livro DOM QUIXOTE DE LA MANCHA?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Luis de Camões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Miguel de Servantes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Jose Ortega y Gasset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Agatha Christie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153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5400" b="1" dirty="0" err="1" smtClean="0">
                <a:latin typeface="Calibri" panose="020F0502020204030204" pitchFamily="34" charset="0"/>
              </a:rPr>
              <a:t>Luis</a:t>
            </a:r>
            <a:r>
              <a:rPr lang="pt-BR" altLang="pt-BR" sz="5400" b="1" dirty="0" smtClean="0">
                <a:latin typeface="Calibri" panose="020F0502020204030204" pitchFamily="34" charset="0"/>
              </a:rPr>
              <a:t> de Camões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5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Miguel de </a:t>
            </a:r>
            <a:r>
              <a:rPr lang="pt-BR" altLang="pt-BR" sz="54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Servantes</a:t>
            </a:r>
            <a:endParaRPr lang="pt-BR" altLang="pt-BR" sz="5400" b="1" dirty="0" smtClean="0">
              <a:solidFill>
                <a:schemeClr val="bg1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5400" b="1" dirty="0" smtClean="0">
                <a:latin typeface="Calibri" panose="020F0502020204030204" pitchFamily="34" charset="0"/>
              </a:rPr>
              <a:t>Jose </a:t>
            </a:r>
            <a:r>
              <a:rPr lang="pt-BR" altLang="pt-BR" sz="5400" b="1" dirty="0">
                <a:latin typeface="Calibri" panose="020F0502020204030204" pitchFamily="34" charset="0"/>
              </a:rPr>
              <a:t>O</a:t>
            </a:r>
            <a:r>
              <a:rPr lang="pt-BR" altLang="pt-BR" sz="5400" b="1" dirty="0" smtClean="0">
                <a:latin typeface="Calibri" panose="020F0502020204030204" pitchFamily="34" charset="0"/>
              </a:rPr>
              <a:t>rtega y </a:t>
            </a:r>
            <a:r>
              <a:rPr lang="pt-BR" altLang="pt-BR" sz="5400" b="1" dirty="0" err="1" smtClean="0">
                <a:latin typeface="Calibri" panose="020F0502020204030204" pitchFamily="34" charset="0"/>
              </a:rPr>
              <a:t>Gasset</a:t>
            </a:r>
            <a:endParaRPr lang="pt-BR" altLang="pt-BR" sz="5400" b="1" dirty="0" smtClean="0"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5400" b="1" dirty="0" smtClean="0">
                <a:latin typeface="Calibri" panose="020F0502020204030204" pitchFamily="34" charset="0"/>
              </a:rPr>
              <a:t>Agatha Christie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endParaRPr lang="pt-BR" altLang="pt-BR" sz="5400" b="1" dirty="0" smtClean="0">
              <a:latin typeface="Calibri" panose="020F0502020204030204" pitchFamily="34" charset="0"/>
            </a:endParaRPr>
          </a:p>
        </p:txBody>
      </p:sp>
      <p:pic>
        <p:nvPicPr>
          <p:cNvPr id="163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7200" b="1" smtClean="0">
                <a:latin typeface="Georgia" panose="02040502050405020303" pitchFamily="18" charset="0"/>
              </a:rPr>
              <a:t> Nome da máquina movida a vapor?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Eolipila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Aeólica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Dínamis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Heólica</a:t>
            </a:r>
          </a:p>
        </p:txBody>
      </p:sp>
      <p:pic>
        <p:nvPicPr>
          <p:cNvPr id="184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Eolipila</a:t>
            </a:r>
            <a:endParaRPr lang="pt-BR" altLang="pt-BR" sz="6600" b="1" dirty="0" smtClean="0">
              <a:solidFill>
                <a:schemeClr val="bg1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Aeólica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Dínamis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Heólica</a:t>
            </a:r>
            <a:endParaRPr lang="pt-BR" altLang="pt-BR" sz="6600" b="1" dirty="0" smtClean="0">
              <a:latin typeface="Calibri" panose="020F0502020204030204" pitchFamily="34" charset="0"/>
            </a:endParaRPr>
          </a:p>
        </p:txBody>
      </p:sp>
      <p:pic>
        <p:nvPicPr>
          <p:cNvPr id="194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Na bandeira do Brasil, que Estado representa aquela estrela que é a única acima da faixa “Ordem e Progresso”?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Pará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Amapá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Amazonas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Roraima</a:t>
            </a:r>
          </a:p>
        </p:txBody>
      </p:sp>
      <p:pic>
        <p:nvPicPr>
          <p:cNvPr id="215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Pará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Amapá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Amazonas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Roraima</a:t>
            </a:r>
          </a:p>
        </p:txBody>
      </p:sp>
      <p:pic>
        <p:nvPicPr>
          <p:cNvPr id="225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Em que país de hoje teria nascido CRISTÓVÃO COLOMBO?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Spain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Italy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Portugal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Deuchland</a:t>
            </a:r>
          </a:p>
        </p:txBody>
      </p:sp>
      <p:pic>
        <p:nvPicPr>
          <p:cNvPr id="2457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Spain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Italy</a:t>
            </a:r>
            <a:r>
              <a:rPr lang="pt-BR" altLang="pt-BR" sz="6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(Gênova)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Portugal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err="1" smtClean="0">
                <a:latin typeface="Calibri" panose="020F0502020204030204" pitchFamily="34" charset="0"/>
              </a:rPr>
              <a:t>Deuchland</a:t>
            </a:r>
            <a:endParaRPr lang="pt-BR" altLang="pt-BR" sz="6000" b="1" dirty="0" smtClean="0">
              <a:latin typeface="Calibri" panose="020F0502020204030204" pitchFamily="34" charset="0"/>
            </a:endParaRPr>
          </a:p>
        </p:txBody>
      </p:sp>
      <p:pic>
        <p:nvPicPr>
          <p:cNvPr id="2560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Nome dos 5 lagos que separam os EUA e o Canadá?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532812" cy="5373687"/>
          </a:xfrm>
        </p:spPr>
        <p:txBody>
          <a:bodyPr/>
          <a:lstStyle/>
          <a:p>
            <a:pPr marL="358775" indent="-358775" eaLnBrk="1" hangingPunct="1">
              <a:spcBef>
                <a:spcPct val="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 Superior, Michigan, Huron, Erie, Ontário</a:t>
            </a:r>
          </a:p>
          <a:p>
            <a:pPr marL="358775" indent="-358775" eaLnBrk="1" hangingPunct="1">
              <a:spcBef>
                <a:spcPct val="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 Superior, Michigan, Huron, Erie, Titicaca</a:t>
            </a:r>
          </a:p>
          <a:p>
            <a:pPr marL="358775" indent="-358775" eaLnBrk="1" hangingPunct="1">
              <a:spcBef>
                <a:spcPct val="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 Superior, Cáspio, Huron, Erie, Ontário</a:t>
            </a:r>
          </a:p>
          <a:p>
            <a:pPr marL="358775" indent="-358775" eaLnBrk="1" hangingPunct="1">
              <a:spcBef>
                <a:spcPct val="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 Superior, Michigan, Vernon, Erie, Ontário</a:t>
            </a:r>
          </a:p>
        </p:txBody>
      </p:sp>
      <p:pic>
        <p:nvPicPr>
          <p:cNvPr id="276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532812" cy="5373687"/>
          </a:xfrm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 </a:t>
            </a:r>
            <a:r>
              <a:rPr lang="pt-BR" altLang="pt-BR" sz="4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Superior, Michigan, Huron, Erie, Ontário</a:t>
            </a:r>
          </a:p>
          <a:p>
            <a:pPr marL="36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 Superior, Michigan, Huron, Erie, Titicaca</a:t>
            </a:r>
          </a:p>
          <a:p>
            <a:pPr marL="36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 Superior, Cáspio, Huron, Erie, Ontário</a:t>
            </a:r>
          </a:p>
          <a:p>
            <a:pPr marL="360000" indent="-360000" eaLnBrk="1" hangingPunct="1">
              <a:spcBef>
                <a:spcPts val="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4400" b="1" dirty="0" smtClean="0">
                <a:latin typeface="Calibri" panose="020F0502020204030204" pitchFamily="34" charset="0"/>
              </a:rPr>
              <a:t> Superior, Michigan, Vernon, Erie, Ontário</a:t>
            </a:r>
          </a:p>
        </p:txBody>
      </p:sp>
      <p:pic>
        <p:nvPicPr>
          <p:cNvPr id="286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Em que Estado Brasileiro aconteceu a Guerra da Farroupilha?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SC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RR</a:t>
            </a:r>
          </a:p>
        </p:txBody>
      </p:sp>
      <p:pic>
        <p:nvPicPr>
          <p:cNvPr id="307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SC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SE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RR</a:t>
            </a:r>
          </a:p>
        </p:txBody>
      </p:sp>
      <p:pic>
        <p:nvPicPr>
          <p:cNvPr id="317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5141913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Que país criou e produziu a famosa série AS TRES ESPIÃS DEMAIS?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France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Italy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EUA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Japan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600" b="1" smtClean="0">
              <a:latin typeface="Calibri" panose="020F0502020204030204" pitchFamily="34" charset="0"/>
            </a:endParaRPr>
          </a:p>
        </p:txBody>
      </p:sp>
      <p:pic>
        <p:nvPicPr>
          <p:cNvPr id="337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France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Italy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EUA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Japan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endParaRPr lang="pt-BR" altLang="pt-BR" sz="6600" b="1" dirty="0" smtClean="0">
              <a:latin typeface="Calibri" panose="020F0502020204030204" pitchFamily="34" charset="0"/>
            </a:endParaRPr>
          </a:p>
        </p:txBody>
      </p:sp>
      <p:pic>
        <p:nvPicPr>
          <p:cNvPr id="348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Autor brasileiro que escreveu as famosas MEMÓRIAS DE BRÁS CUBAS?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Rui Barbosa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Graciliano Ramos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Ariano Suassuna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Machado de Assis</a:t>
            </a:r>
          </a:p>
        </p:txBody>
      </p:sp>
      <p:pic>
        <p:nvPicPr>
          <p:cNvPr id="368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Rui Barbosa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Graciliano Ramos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Ariano Suassuna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Machado de Assis</a:t>
            </a:r>
          </a:p>
        </p:txBody>
      </p:sp>
      <p:pic>
        <p:nvPicPr>
          <p:cNvPr id="378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Em que país nasce o Rio Amazonas?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Bolívia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Peru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Chile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Equador</a:t>
            </a:r>
          </a:p>
        </p:txBody>
      </p:sp>
      <p:pic>
        <p:nvPicPr>
          <p:cNvPr id="3994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Bolívia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Peru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Chile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Equador</a:t>
            </a:r>
          </a:p>
        </p:txBody>
      </p:sp>
      <p:pic>
        <p:nvPicPr>
          <p:cNvPr id="409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Animal símbolo do time de futebol campineiro PONTE PRETA?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Cachorro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Galo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Macaca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Tamaduá</a:t>
            </a:r>
          </a:p>
        </p:txBody>
      </p:sp>
      <p:pic>
        <p:nvPicPr>
          <p:cNvPr id="430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Cachorro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Galo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Macaca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err="1" smtClean="0">
                <a:latin typeface="Calibri" panose="020F0502020204030204" pitchFamily="34" charset="0"/>
              </a:rPr>
              <a:t>Tamaduá</a:t>
            </a:r>
            <a:endParaRPr lang="pt-BR" altLang="pt-BR" sz="6000" b="1" dirty="0" smtClean="0">
              <a:latin typeface="Calibri" panose="020F0502020204030204" pitchFamily="34" charset="0"/>
            </a:endParaRPr>
          </a:p>
        </p:txBody>
      </p:sp>
      <p:pic>
        <p:nvPicPr>
          <p:cNvPr id="440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Guerra que pôs fim ao governo de Napoleão Bonaparte sobre a França?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Dos 100 anos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Dos Valentes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 Criméia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De Waterloo</a:t>
            </a:r>
          </a:p>
        </p:txBody>
      </p:sp>
      <p:pic>
        <p:nvPicPr>
          <p:cNvPr id="460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Dos 100 anos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Dos Valentes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Da Criméia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De Waterloo</a:t>
            </a:r>
          </a:p>
        </p:txBody>
      </p:sp>
      <p:pic>
        <p:nvPicPr>
          <p:cNvPr id="471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8000" b="1" smtClean="0">
                <a:latin typeface="Georgia" panose="02040502050405020303" pitchFamily="18" charset="0"/>
              </a:rPr>
              <a:t> Qual o nome do pai de Pinnóchio?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Ítalo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Bruno Capone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Gepetto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Tarantela</a:t>
            </a:r>
          </a:p>
        </p:txBody>
      </p:sp>
      <p:pic>
        <p:nvPicPr>
          <p:cNvPr id="491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Italo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Bruno Capone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Gepetto</a:t>
            </a:r>
            <a:endParaRPr lang="pt-BR" altLang="pt-BR" sz="6600" b="1" dirty="0" smtClean="0">
              <a:solidFill>
                <a:schemeClr val="bg1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Tarantela</a:t>
            </a:r>
          </a:p>
        </p:txBody>
      </p:sp>
      <p:pic>
        <p:nvPicPr>
          <p:cNvPr id="501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Em que anos Ayrton Senna foi campeão mundial de Fórmula 1?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88, 89, 91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88, 90, 91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88, 90, 94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89, 90, 94</a:t>
            </a:r>
          </a:p>
        </p:txBody>
      </p:sp>
      <p:pic>
        <p:nvPicPr>
          <p:cNvPr id="522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88, 89, 91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88, 90, 91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88, 90, 94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89, 90, 94</a:t>
            </a:r>
          </a:p>
        </p:txBody>
      </p:sp>
      <p:pic>
        <p:nvPicPr>
          <p:cNvPr id="532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305276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Que nome se dá à essa nota musical?</a:t>
            </a:r>
          </a:p>
        </p:txBody>
      </p:sp>
      <p:pic>
        <p:nvPicPr>
          <p:cNvPr id="54276" name="Picture 5" descr="http://1.bp.blogspot.com/-lVkL43VAAXE/VQGon5vevNI/AAAAAAAASHs/H266xcmwe4A/s1600/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9"/>
          <a:stretch>
            <a:fillRect/>
          </a:stretch>
        </p:blipFill>
        <p:spPr bwMode="auto">
          <a:xfrm>
            <a:off x="2843213" y="3649663"/>
            <a:ext cx="5726112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</a:t>
            </a:r>
          </a:p>
        </p:txBody>
      </p:sp>
      <p:pic>
        <p:nvPicPr>
          <p:cNvPr id="553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Mi</a:t>
            </a:r>
          </a:p>
        </p:txBody>
      </p:sp>
      <p:pic>
        <p:nvPicPr>
          <p:cNvPr id="563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17563" y="1600200"/>
            <a:ext cx="80025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Nome do compositor clássico que produziu a famosa SONATA AO LUAR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Mozart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Handel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Bach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Beethoven</a:t>
            </a:r>
          </a:p>
        </p:txBody>
      </p:sp>
      <p:pic>
        <p:nvPicPr>
          <p:cNvPr id="583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Mozart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Handel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Bach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Beethoven</a:t>
            </a:r>
          </a:p>
        </p:txBody>
      </p:sp>
      <p:pic>
        <p:nvPicPr>
          <p:cNvPr id="593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7200" b="1" smtClean="0">
                <a:latin typeface="Georgia" panose="02040502050405020303" pitchFamily="18" charset="0"/>
              </a:rPr>
              <a:t> Qual o slogan do ITAÚ?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Conte Comigo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Feito pra Você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Tudo de Bra pra você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Você na frente sempre</a:t>
            </a:r>
          </a:p>
        </p:txBody>
      </p:sp>
      <p:pic>
        <p:nvPicPr>
          <p:cNvPr id="614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Conte Comigo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Calibri" panose="020F0502020204030204" pitchFamily="34" charset="0"/>
              </a:rPr>
              <a:t>Feito pra Você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Tudo de Bra pra você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Você na frente sempre</a:t>
            </a:r>
          </a:p>
        </p:txBody>
      </p:sp>
      <p:pic>
        <p:nvPicPr>
          <p:cNvPr id="624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Capital do AFEGANISTÃO?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desse importante Palácio em Brasília?</a:t>
            </a:r>
          </a:p>
        </p:txBody>
      </p:sp>
      <p:pic>
        <p:nvPicPr>
          <p:cNvPr id="63492" name="Picture 5" descr="O Palácio da Justiça, em Brasília, é a sede do Poder Judiciá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14813"/>
            <a:ext cx="37449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Itamaraty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Planalto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Alvorada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 Justiça</a:t>
            </a:r>
          </a:p>
        </p:txBody>
      </p:sp>
      <p:pic>
        <p:nvPicPr>
          <p:cNvPr id="645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Itamaraty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Planalto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Alvorada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Da Justiça</a:t>
            </a:r>
          </a:p>
        </p:txBody>
      </p:sp>
      <p:pic>
        <p:nvPicPr>
          <p:cNvPr id="6554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Em que ano terminou a Ditadura Militar no Brasil?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1982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1989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1985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1990</a:t>
            </a:r>
          </a:p>
        </p:txBody>
      </p:sp>
      <p:pic>
        <p:nvPicPr>
          <p:cNvPr id="675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1982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1989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1985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1990</a:t>
            </a:r>
          </a:p>
        </p:txBody>
      </p:sp>
      <p:pic>
        <p:nvPicPr>
          <p:cNvPr id="686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9600" b="1" smtClean="0">
                <a:latin typeface="Georgia" panose="02040502050405020303" pitchFamily="18" charset="0"/>
              </a:rPr>
              <a:t> Raiz quadrada de 841?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27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23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26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29</a:t>
            </a:r>
          </a:p>
        </p:txBody>
      </p:sp>
      <p:pic>
        <p:nvPicPr>
          <p:cNvPr id="706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27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23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26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29</a:t>
            </a:r>
          </a:p>
        </p:txBody>
      </p:sp>
      <p:pic>
        <p:nvPicPr>
          <p:cNvPr id="716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8000" b="1" smtClean="0">
                <a:latin typeface="Georgia" panose="02040502050405020303" pitchFamily="18" charset="0"/>
              </a:rPr>
              <a:t> Qual o DDD de Porto Alegre - RS?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Bagdá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Bruni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Rabul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Cabul</a:t>
            </a:r>
          </a:p>
        </p:txBody>
      </p:sp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51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61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71</a:t>
            </a:r>
          </a:p>
        </p:txBody>
      </p:sp>
      <p:pic>
        <p:nvPicPr>
          <p:cNvPr id="737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51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61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71</a:t>
            </a:r>
          </a:p>
        </p:txBody>
      </p:sp>
      <p:pic>
        <p:nvPicPr>
          <p:cNvPr id="747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/>
            <a:r>
              <a:rPr lang="pt-BR" altLang="pt-BR" sz="7200" b="1" smtClean="0">
                <a:latin typeface="Georgia" panose="02040502050405020303" pitchFamily="18" charset="0"/>
              </a:rPr>
              <a:t> Em que cidade Jesus encontrou com Zaqueu?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Jerusalém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Jericó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Cafarnaum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Samaria</a:t>
            </a:r>
          </a:p>
        </p:txBody>
      </p:sp>
      <p:pic>
        <p:nvPicPr>
          <p:cNvPr id="768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Jerusalém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Jericó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Cafarnaum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Samaria</a:t>
            </a:r>
          </a:p>
        </p:txBody>
      </p:sp>
      <p:pic>
        <p:nvPicPr>
          <p:cNvPr id="778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Quantos km percorre um corredor em uma Maratona?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42 km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46 km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32 km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40 km</a:t>
            </a:r>
          </a:p>
        </p:txBody>
      </p:sp>
      <p:pic>
        <p:nvPicPr>
          <p:cNvPr id="798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42 km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46 km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32 km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40 km</a:t>
            </a:r>
          </a:p>
        </p:txBody>
      </p:sp>
      <p:pic>
        <p:nvPicPr>
          <p:cNvPr id="809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4953000" cy="5046663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famoso edifício de Nova Yorque?</a:t>
            </a:r>
          </a:p>
        </p:txBody>
      </p:sp>
      <p:pic>
        <p:nvPicPr>
          <p:cNvPr id="8192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8" r="13969"/>
          <a:stretch>
            <a:fillRect/>
          </a:stretch>
        </p:blipFill>
        <p:spPr bwMode="auto">
          <a:xfrm>
            <a:off x="5364163" y="2012950"/>
            <a:ext cx="35290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World State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Warner State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Democracy State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Empire State</a:t>
            </a:r>
          </a:p>
        </p:txBody>
      </p:sp>
      <p:pic>
        <p:nvPicPr>
          <p:cNvPr id="829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Bagdá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latin typeface="Calibri" panose="020F0502020204030204" pitchFamily="34" charset="0"/>
              </a:rPr>
              <a:t>Bruni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err="1" smtClean="0">
                <a:latin typeface="Calibri" panose="020F0502020204030204" pitchFamily="34" charset="0"/>
              </a:rPr>
              <a:t>Rabul</a:t>
            </a:r>
            <a:endParaRPr lang="pt-BR" altLang="pt-BR" sz="6600" b="1" dirty="0" smtClean="0">
              <a:latin typeface="Calibri" panose="020F0502020204030204" pitchFamily="34" charset="0"/>
            </a:endParaRP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6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Cabul</a:t>
            </a:r>
          </a:p>
        </p:txBody>
      </p:sp>
      <p:pic>
        <p:nvPicPr>
          <p:cNvPr id="1024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World State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Warner State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Democracy State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Empire State</a:t>
            </a:r>
          </a:p>
        </p:txBody>
      </p:sp>
      <p:pic>
        <p:nvPicPr>
          <p:cNvPr id="839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País que tem em seu Parlamento a Câmara dos Comuns?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11">
      <a:dk1>
        <a:srgbClr val="000000"/>
      </a:dk1>
      <a:lt1>
        <a:srgbClr val="DFDA00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ECEAAA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532</TotalTime>
  <Words>912</Words>
  <Application>Microsoft Office PowerPoint</Application>
  <PresentationFormat>Apresentação na tela (4:3)</PresentationFormat>
  <Paragraphs>296</Paragraphs>
  <Slides>80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7" baseType="lpstr">
      <vt:lpstr>Arial</vt:lpstr>
      <vt:lpstr>Times New Roman</vt:lpstr>
      <vt:lpstr>Wingdings</vt:lpstr>
      <vt:lpstr>Calibri</vt:lpstr>
      <vt:lpstr>Forte</vt:lpstr>
      <vt:lpstr>Georgia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126</cp:revision>
  <dcterms:created xsi:type="dcterms:W3CDTF">2008-11-05T18:17:49Z</dcterms:created>
  <dcterms:modified xsi:type="dcterms:W3CDTF">2016-02-01T18:38:12Z</dcterms:modified>
  <cp:category>PASTORAL ESTUDANTIL APV; CAPELAS 2013</cp:category>
</cp:coreProperties>
</file>