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286" r:id="rId2"/>
    <p:sldId id="330" r:id="rId3"/>
    <p:sldId id="329" r:id="rId4"/>
    <p:sldId id="341" r:id="rId5"/>
    <p:sldId id="331" r:id="rId6"/>
    <p:sldId id="345" r:id="rId7"/>
    <p:sldId id="257" r:id="rId8"/>
    <p:sldId id="342" r:id="rId9"/>
    <p:sldId id="332" r:id="rId10"/>
    <p:sldId id="317" r:id="rId11"/>
    <p:sldId id="316" r:id="rId12"/>
    <p:sldId id="299" r:id="rId13"/>
    <p:sldId id="319" r:id="rId14"/>
    <p:sldId id="287" r:id="rId15"/>
    <p:sldId id="315" r:id="rId16"/>
    <p:sldId id="289" r:id="rId17"/>
    <p:sldId id="309" r:id="rId18"/>
    <p:sldId id="302" r:id="rId19"/>
    <p:sldId id="301" r:id="rId20"/>
    <p:sldId id="305" r:id="rId21"/>
    <p:sldId id="300" r:id="rId22"/>
    <p:sldId id="314" r:id="rId23"/>
    <p:sldId id="303" r:id="rId24"/>
    <p:sldId id="306" r:id="rId25"/>
    <p:sldId id="322" r:id="rId26"/>
    <p:sldId id="311" r:id="rId27"/>
    <p:sldId id="310" r:id="rId28"/>
    <p:sldId id="325" r:id="rId29"/>
    <p:sldId id="327" r:id="rId30"/>
    <p:sldId id="333" r:id="rId31"/>
    <p:sldId id="334" r:id="rId32"/>
    <p:sldId id="335" r:id="rId33"/>
    <p:sldId id="336" r:id="rId34"/>
    <p:sldId id="343" r:id="rId35"/>
    <p:sldId id="337" r:id="rId36"/>
    <p:sldId id="338" r:id="rId37"/>
    <p:sldId id="339" r:id="rId38"/>
    <p:sldId id="328" r:id="rId39"/>
    <p:sldId id="340" r:id="rId4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82554" autoAdjust="0"/>
  </p:normalViewPr>
  <p:slideViewPr>
    <p:cSldViewPr>
      <p:cViewPr varScale="1">
        <p:scale>
          <a:sx n="61" d="100"/>
          <a:sy n="61" d="100"/>
        </p:scale>
        <p:origin x="9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16CCAD5A-20B9-48AD-BF95-227BCD14CD9D}" type="datetimeFigureOut">
              <a:rPr lang="pt-BR"/>
              <a:pPr>
                <a:defRPr/>
              </a:pPr>
              <a:t>02/02/2016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A5B67440-5F02-4873-8E96-174B741CAC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636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00992193-5713-4870-A994-08C29BF0E081}" type="slidenum">
              <a:rPr lang="pt-BR" altLang="pt-BR" smtClean="0">
                <a:latin typeface="Berlin Sans FB Demi" panose="020E0802020502020306" pitchFamily="34" charset="0"/>
              </a:rPr>
              <a:pPr/>
              <a:t>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7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3F18532-D49C-423A-887A-4E242BF62E0A}" type="slidenum">
              <a:rPr lang="pt-BR" altLang="pt-BR" smtClean="0">
                <a:latin typeface="Berlin Sans FB Demi" panose="020E0802020502020306" pitchFamily="34" charset="0"/>
              </a:rPr>
              <a:pPr/>
              <a:t>11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62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3F25784-40E1-4826-B1BB-87B8589D54BC}" type="slidenum">
              <a:rPr lang="pt-BR" altLang="pt-BR" smtClean="0">
                <a:latin typeface="Berlin Sans FB Demi" panose="020E0802020502020306" pitchFamily="34" charset="0"/>
              </a:rPr>
              <a:pPr/>
              <a:t>12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02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4743E39-D480-4EC9-8F5C-D82C11A03F13}" type="slidenum">
              <a:rPr lang="pt-BR" altLang="pt-BR" smtClean="0">
                <a:latin typeface="Berlin Sans FB Demi" panose="020E0802020502020306" pitchFamily="34" charset="0"/>
              </a:rPr>
              <a:pPr/>
              <a:t>13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8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8444EFA4-E763-44EE-AC42-8479BA38F13E}" type="slidenum">
              <a:rPr lang="pt-BR" altLang="pt-BR" smtClean="0">
                <a:latin typeface="Berlin Sans FB Demi" panose="020E0802020502020306" pitchFamily="34" charset="0"/>
              </a:rPr>
              <a:pPr/>
              <a:t>14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7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0AB8FFDB-9935-4709-A7D5-CC235DB14E19}" type="slidenum">
              <a:rPr lang="pt-BR" altLang="pt-BR" smtClean="0">
                <a:latin typeface="Berlin Sans FB Demi" panose="020E0802020502020306" pitchFamily="34" charset="0"/>
              </a:rPr>
              <a:pPr/>
              <a:t>15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8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0173686-7AA3-44EB-970A-2E47DEFAD323}" type="slidenum">
              <a:rPr lang="pt-BR" altLang="pt-BR" smtClean="0">
                <a:latin typeface="Berlin Sans FB Demi" panose="020E0802020502020306" pitchFamily="34" charset="0"/>
              </a:rPr>
              <a:pPr/>
              <a:t>16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16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B6ABE5C-16A9-40B4-B7E5-7C7A5360B562}" type="slidenum">
              <a:rPr lang="pt-BR" altLang="pt-BR" smtClean="0">
                <a:latin typeface="Berlin Sans FB Demi" panose="020E0802020502020306" pitchFamily="34" charset="0"/>
              </a:rPr>
              <a:pPr/>
              <a:t>17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62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A4CE422-38AB-4DDE-8AF3-ED986B6F25B1}" type="slidenum">
              <a:rPr lang="pt-BR" altLang="pt-BR" smtClean="0">
                <a:latin typeface="Berlin Sans FB Demi" panose="020E0802020502020306" pitchFamily="34" charset="0"/>
              </a:rPr>
              <a:pPr/>
              <a:t>18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63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155ED94-D58F-4F5F-BD93-ED62A41ABCB1}" type="slidenum">
              <a:rPr lang="pt-BR" altLang="pt-BR" smtClean="0">
                <a:latin typeface="Berlin Sans FB Demi" panose="020E0802020502020306" pitchFamily="34" charset="0"/>
              </a:rPr>
              <a:pPr/>
              <a:t>19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05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b="1" smtClean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2115CAB-C566-4183-9227-DB63E947ED95}" type="slidenum">
              <a:rPr lang="pt-BR" altLang="pt-BR" smtClean="0">
                <a:latin typeface="Berlin Sans FB Demi" panose="020E0802020502020306" pitchFamily="34" charset="0"/>
              </a:rPr>
              <a:pPr/>
              <a:t>20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6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Quantas vezes já falamos ou ouvimos a expressão: Eu Preciso ter mais tempo!</a:t>
            </a:r>
            <a:endParaRPr lang="pt-BR" sz="1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pt-BR" altLang="pt-BR" b="1" dirty="0" smtClean="0"/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01D77108-72BF-4142-95C1-72578CCE5AD6}" type="slidenum">
              <a:rPr lang="pt-BR" altLang="pt-BR" smtClean="0">
                <a:latin typeface="Berlin Sans FB Demi" panose="020E0802020502020306" pitchFamily="34" charset="0"/>
              </a:rPr>
              <a:pPr/>
              <a:t>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46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47DD44A-19D0-4E8F-873F-B1FEEB449EA1}" type="slidenum">
              <a:rPr lang="pt-BR" altLang="pt-BR" smtClean="0">
                <a:latin typeface="Berlin Sans FB Demi" panose="020E0802020502020306" pitchFamily="34" charset="0"/>
              </a:rPr>
              <a:pPr/>
              <a:t>21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65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4217019-F7AF-45E7-A4B1-21597E3D2272}" type="slidenum">
              <a:rPr lang="pt-BR" altLang="pt-BR" smtClean="0">
                <a:latin typeface="Berlin Sans FB Demi" panose="020E0802020502020306" pitchFamily="34" charset="0"/>
              </a:rPr>
              <a:pPr/>
              <a:t>22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8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C475F22-C631-4E9D-ADFF-5C4651F00E97}" type="slidenum">
              <a:rPr lang="pt-BR" altLang="pt-BR" smtClean="0">
                <a:latin typeface="Berlin Sans FB Demi" panose="020E0802020502020306" pitchFamily="34" charset="0"/>
              </a:rPr>
              <a:pPr/>
              <a:t>23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46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1A072ED-24F3-413C-A9ED-C889DDE26366}" type="slidenum">
              <a:rPr lang="pt-BR" altLang="pt-BR" smtClean="0">
                <a:latin typeface="Berlin Sans FB Demi" panose="020E0802020502020306" pitchFamily="34" charset="0"/>
              </a:rPr>
              <a:pPr/>
              <a:t>24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7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F5213F3-B2A7-4187-B14C-7F1FFAFC5945}" type="slidenum">
              <a:rPr lang="pt-BR" altLang="pt-BR" smtClean="0">
                <a:latin typeface="Berlin Sans FB Demi" panose="020E0802020502020306" pitchFamily="34" charset="0"/>
              </a:rPr>
              <a:pPr/>
              <a:t>25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70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934C3B19-0577-4EF6-AA8B-25F1831D0DD2}" type="slidenum">
              <a:rPr lang="pt-BR" altLang="pt-BR" smtClean="0">
                <a:latin typeface="Berlin Sans FB Demi" panose="020E0802020502020306" pitchFamily="34" charset="0"/>
              </a:rPr>
              <a:pPr/>
              <a:t>26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4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Participe desta ação solidaria, pois acredite com um pouco, podemos fazer muito, mas muito mesmo, e neste ano iremos construir uma casa com todo valor que arrecadarmos, alguém vai descobrir o quanto Deus o ama, através exatamente de você.</a:t>
            </a:r>
          </a:p>
          <a:p>
            <a:pPr algn="just"/>
            <a:endParaRPr lang="pt-BR" altLang="pt-BR" b="1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1828FAE-DA0A-4425-8B8C-8BBD9ABCCEB1}" type="slidenum">
              <a:rPr lang="pt-BR" altLang="pt-BR" smtClean="0">
                <a:latin typeface="Berlin Sans FB Demi" panose="020E0802020502020306" pitchFamily="34" charset="0"/>
              </a:rPr>
              <a:pPr/>
              <a:t>27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24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77887A6-EF9E-44E0-B427-3E5FC928C06C}" type="slidenum">
              <a:rPr lang="pt-BR" altLang="pt-BR" smtClean="0">
                <a:latin typeface="Berlin Sans FB Demi" panose="020E0802020502020306" pitchFamily="34" charset="0"/>
              </a:rPr>
              <a:pPr/>
              <a:t>28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65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097378F-FDCD-45D0-BC6E-5BF3637B3399}" type="slidenum">
              <a:rPr lang="pt-BR" altLang="pt-BR" smtClean="0">
                <a:latin typeface="Berlin Sans FB Demi" panose="020E0802020502020306" pitchFamily="34" charset="0"/>
              </a:rPr>
              <a:pPr/>
              <a:t>29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05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82E5F40-CBCD-42F1-9701-18ECB559FAC0}" type="slidenum">
              <a:rPr lang="pt-BR" altLang="pt-BR" smtClean="0">
                <a:latin typeface="Berlin Sans FB Demi" panose="020E0802020502020306" pitchFamily="34" charset="0"/>
              </a:rPr>
              <a:pPr/>
              <a:t>30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7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90EC872-F467-484A-BE26-D485CC71106D}" type="slidenum">
              <a:rPr lang="pt-BR" altLang="pt-BR" smtClean="0">
                <a:latin typeface="Berlin Sans FB Demi" panose="020E0802020502020306" pitchFamily="34" charset="0"/>
              </a:rPr>
              <a:pPr/>
              <a:t>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58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CC99072-4003-4D69-A6B6-8BDAB33F9C72}" type="slidenum">
              <a:rPr lang="pt-BR" altLang="pt-BR" smtClean="0">
                <a:latin typeface="Berlin Sans FB Demi" panose="020E0802020502020306" pitchFamily="34" charset="0"/>
              </a:rPr>
              <a:pPr/>
              <a:t>31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91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471A57B-5734-4CC7-A878-1C0CBC51AA52}" type="slidenum">
              <a:rPr lang="pt-BR" altLang="pt-BR" smtClean="0">
                <a:latin typeface="Berlin Sans FB Demi" panose="020E0802020502020306" pitchFamily="34" charset="0"/>
              </a:rPr>
              <a:pPr/>
              <a:t>32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38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5616BD9-7A6E-4AFA-A3A4-BC6EDEB56E33}" type="slidenum">
              <a:rPr lang="pt-BR" altLang="pt-BR" smtClean="0">
                <a:latin typeface="Berlin Sans FB Demi" panose="020E0802020502020306" pitchFamily="34" charset="0"/>
              </a:rPr>
              <a:pPr/>
              <a:t>33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68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7A1252F-F2CC-4785-909C-EFFEB9B64F9C}" type="slidenum">
              <a:rPr lang="pt-BR" altLang="pt-BR" smtClean="0">
                <a:latin typeface="Berlin Sans FB Demi" panose="020E0802020502020306" pitchFamily="34" charset="0"/>
              </a:rPr>
              <a:pPr/>
              <a:t>34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913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E3F0512-EC47-4E4A-8094-A0D4F201F014}" type="slidenum">
              <a:rPr lang="pt-BR" altLang="pt-BR" smtClean="0">
                <a:latin typeface="Berlin Sans FB Demi" panose="020E0802020502020306" pitchFamily="34" charset="0"/>
              </a:rPr>
              <a:pPr/>
              <a:t>35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78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80D6479-CFD4-4A00-8CC5-C6580E69226B}" type="slidenum">
              <a:rPr lang="pt-BR" altLang="pt-BR" smtClean="0">
                <a:latin typeface="Berlin Sans FB Demi" panose="020E0802020502020306" pitchFamily="34" charset="0"/>
              </a:rPr>
              <a:pPr/>
              <a:t>36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9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3A0BF08-2F9E-4F5F-9FEB-BCA5685D528B}" type="slidenum">
              <a:rPr lang="pt-BR" altLang="pt-BR" smtClean="0">
                <a:latin typeface="Berlin Sans FB Demi" panose="020E0802020502020306" pitchFamily="34" charset="0"/>
              </a:rPr>
              <a:pPr/>
              <a:t>38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1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CA08BB1-EC51-4AA2-9911-13D99F06EA26}" type="slidenum">
              <a:rPr lang="pt-BR" altLang="pt-BR" smtClean="0">
                <a:latin typeface="Berlin Sans FB Demi" panose="020E0802020502020306" pitchFamily="34" charset="0"/>
              </a:rPr>
              <a:pPr/>
              <a:t>39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5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gerenciando você mesmo que é possível se tornar o senhor do seu tempo, e não escravo dele. </a:t>
            </a:r>
            <a:r>
              <a:rPr lang="pt-BR" sz="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Christian Barbosa</a:t>
            </a:r>
            <a:endParaRPr lang="pt-BR" sz="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pt-BR" altLang="pt-BR" b="1" dirty="0" smtClean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A3CCF1B-2D7D-435A-8D51-32EB7E5E9EE4}" type="slidenum">
              <a:rPr lang="pt-BR" altLang="pt-BR" smtClean="0">
                <a:latin typeface="Berlin Sans FB Demi" panose="020E0802020502020306" pitchFamily="34" charset="0"/>
              </a:rPr>
              <a:pPr/>
              <a:t>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0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“O trabalho é ilimitado, sempre vamos encontrar coisas para fazer. Já nosso tempo é limitado”. Apesar de óbvio, o princípio enunciado por Christian Barbosa, especialista em gestão de tempo e produtividade e autor de “Você, Dona do Seu Tempo” (Editora Gente), entre outros, não parece ser levado muito à risca atualmente, quando todo mundo se queixa de falta de tempo, mas poucos fazem algo para gerenciá-lo melhor.</a:t>
            </a:r>
            <a:endParaRPr lang="pt-BR" altLang="pt-BR" b="1" smtClean="0"/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CAED7B5-9FE0-498C-A8AF-AA6E903812A8}" type="slidenum">
              <a:rPr lang="pt-BR" altLang="pt-BR" smtClean="0">
                <a:latin typeface="Berlin Sans FB Demi" panose="020E0802020502020306" pitchFamily="34" charset="0"/>
              </a:rPr>
              <a:pPr/>
              <a:t>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0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“O trabalho é ilimitado, sempre vamos encontrar coisas para fazer. Já nosso tempo é limitado”. Apesar de óbvio, o princípio enunciado por Christian Barbosa, especialista em gestão de tempo e produtividade e autor de “Você, Dona do Seu Tempo” (Editora Gente), entre outros, não parece ser levado muito à risca atualmente, quando todo mundo se queixa de falta de tempo, mas poucos fazem algo para gerenciá-lo melhor.</a:t>
            </a:r>
            <a:endParaRPr lang="pt-BR" altLang="pt-BR" b="1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227E403-0215-44EB-8B97-14AD30C903D2}" type="slidenum">
              <a:rPr lang="pt-BR" altLang="pt-BR" smtClean="0">
                <a:latin typeface="Berlin Sans FB Demi" panose="020E0802020502020306" pitchFamily="34" charset="0"/>
              </a:rPr>
              <a:pPr/>
              <a:t>7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“O trabalho é ilimitado, sempre vamos encontrar coisas para fazer. Já nosso tempo é limitado”. Apesar de óbvio, o princípio enunciado por Christian Barbosa, especialista em gestão de tempo e produtividade e autor de “Você, Dona do Seu Tempo” (Editora Gente), entre outros, não parece ser levado muito à risca atualmente, quando todo mundo se queixa de falta de tempo, mas poucos fazem algo para gerenciá-lo melhor.</a:t>
            </a:r>
            <a:endParaRPr lang="pt-BR" altLang="pt-BR" b="1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16D57C2-6438-442A-A403-67BA518FD234}" type="slidenum">
              <a:rPr lang="pt-BR" altLang="pt-BR" smtClean="0">
                <a:latin typeface="Berlin Sans FB Demi" panose="020E0802020502020306" pitchFamily="34" charset="0"/>
              </a:rPr>
              <a:pPr/>
              <a:t>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2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53AEDCB-C04E-4AD3-94C9-7F442CE918CA}" type="slidenum">
              <a:rPr lang="pt-BR" altLang="pt-BR" smtClean="0">
                <a:latin typeface="Berlin Sans FB Demi" panose="020E0802020502020306" pitchFamily="34" charset="0"/>
              </a:rPr>
              <a:pPr/>
              <a:t>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  <a:p>
            <a:pPr algn="just"/>
            <a:endParaRPr lang="pt-BR" altLang="pt-BR" b="1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1B8CF9F-7390-4B6B-843A-8623C53088F2}" type="slidenum">
              <a:rPr lang="pt-BR" altLang="pt-BR" smtClean="0">
                <a:latin typeface="Berlin Sans FB Demi" panose="020E0802020502020306" pitchFamily="34" charset="0"/>
              </a:rPr>
              <a:pPr/>
              <a:t>10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4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A5894-313A-4061-A57D-531E26B79E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944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7A359-A1A4-41EE-8A15-CF5B2DBA57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361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89494-0210-4075-ABF4-12968BEC6B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312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63CC3-EE35-454A-A3F9-F9250A4473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59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C1C82-00F8-47DF-863D-A7C7B26182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102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E6940-743E-49B9-A299-FC0AE809D98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534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A2BC-C1A5-4E13-8665-C8224FD3CC6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909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B180A-B217-4C99-B1C3-59EB1347D66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31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6BB34-5869-408C-A24F-1782CC3006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322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5728E-2DDE-420A-B719-E573608D6C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07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44D57-1988-4D59-803D-B7380096C3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498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3BE63FA0-A278-465D-9D35-3F802C5B464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2_Truth%20for%20Difficult%20Times_C_NT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3D_Character_Wallpaper_(8)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Care-elderly-rex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freedom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coracao-relogio-preso-na-teia-de-aranha-fe4a3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GEST&#195;O%20DO%20TEMPO\hi-tech-gadgets-hd-wallpapers-1080p-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4016" y="4524216"/>
            <a:ext cx="8604448" cy="178510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hangingPunct="1">
              <a:defRPr/>
            </a:pPr>
            <a:r>
              <a:rPr lang="pt-BR" sz="54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</a:t>
            </a:r>
            <a:r>
              <a:rPr lang="pt-BR" sz="54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Presente Do Tempo</a:t>
            </a:r>
            <a:endParaRPr lang="pt-BR" sz="54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 eaLnBrk="1" hangingPunct="1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</a:p>
          <a:p>
            <a:pPr algn="r" eaLnBrk="1" hangingPunct="1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Gilson Cardoso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9525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92460" y="5013176"/>
            <a:ext cx="810991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iniciar uma tarefa no computador, 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feche as janelas das redes sociais.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8528" y="3645024"/>
            <a:ext cx="81459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Planeje seu dia com antecedência mínima de três dias. Pode parecer estranho no começo, mas é preciso perseverar até ver os resultados e se tornar um hábito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404664"/>
            <a:ext cx="82979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Priorize as tarefas do seu dia de trabalho. </a:t>
            </a:r>
            <a:endParaRPr lang="pt-B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Nada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sair fazendo o que aparece primeiro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8" y="-28575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939440"/>
            <a:ext cx="84249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Todos os dias, faça uma lista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prioridades do que realmente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deve ser feito.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Tarefas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opcionais devem ir para outro dia.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149080"/>
            <a:ext cx="864096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deixe as coisas importantes se tornarem urgentes. Planeje e execute sem deixar as tarefas entrarem no âmbito da urgência.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94371" y="3645024"/>
            <a:ext cx="808208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Anote prioridades e afazeres em uma ferramenta. Pode ser uma agenda, smartphone ou um programa como o Outlook. Descubra qual funciona melhor para você.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2376264"/>
          </a:xfrm>
          <a:extLst/>
        </p:spPr>
        <p:txBody>
          <a:bodyPr/>
          <a:lstStyle/>
          <a:p>
            <a:pPr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Faça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pausas entre as atividades. Procure descobrir o seu máximo período de atenção e programe pequenos intervalos entre um período e outro</a:t>
            </a:r>
            <a:endParaRPr lang="pt-BR" sz="36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3501008"/>
            <a:ext cx="871296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uma coisa por vez. Apesar das pesquisas sobre capacidades humanas multitarefas, ainda é comprovado que focar a atenção em apenas um trabalho torna tudo mais rápido.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8" y="127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4293096"/>
            <a:ext cx="8748464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se deixe interromper. Quando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trabalhando 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novas demandas aparecerem, anote-as e volte a elas depois de acabar o que está fazendo.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4554994"/>
            <a:ext cx="802838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Mantenha suas metas escritas em algum lugar onde possa lê-las, de preferência todos os dias.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7914" y="612844"/>
            <a:ext cx="864096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“Eu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Preciso ter mais tempo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!”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5516" y="4221088"/>
            <a:ext cx="871296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Anote as tarefas recebidas. Aceitar atividades de ouvido e se esquecer de anotá-las é um erro comum que impacta na falta de tempo.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19180"/>
            <a:ext cx="849694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Escreva sua missão de vida. Quem tem um propósito na vida caminha com passos mais firmes, decididos e não perde tempo.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02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725144"/>
            <a:ext cx="864096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Ache um hobby. Encontrar algo que gostamos muito de fazer nos dá mais disposição e energia para enfrentar o dia-a-dia.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7461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36512" y="4869160"/>
            <a:ext cx="896302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Crie ações concretas para atingir suas metas e coloque-as em sua agenda.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004" y="4653136"/>
            <a:ext cx="880199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Nunca lote todas as suas horas de trabalho apenas com prioridades, </a:t>
            </a:r>
            <a:endParaRPr lang="pt-B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ou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vai adiar e se frustrar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9273" y="4077072"/>
            <a:ext cx="850545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Tenha apenas uma agenda. Nada de dividir pessoal e profissional: você é um só para atender aos compromissos, portanto unifique as áreas.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2037" y="4391233"/>
            <a:ext cx="8416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Planeje metas com a família. Em um encontro especial, explique a proposta à sua família e tenha como objetivo sair com um - apenas um - objetivo bem definido.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7950" y="92075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32048" y="4653136"/>
            <a:ext cx="824440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Equilibre seus quatro ‘corpos’. Segundo algumas filosofias, temos o corpo físico, o mental, o emocional e o espiritual.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78520" y="3933056"/>
            <a:ext cx="836994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atividades que trarão saúde e bem-estar. Dedique tempo para exercícios físicos, estar com pessoas amadas, estudar, rezar, meditar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71600" y="400596"/>
            <a:ext cx="7272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Aprenda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dizer ‘não’. As demandas são infinitas, mas seu tempo não. Por isso, é importante aprender a recusar alguns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convites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3040" y="4451047"/>
            <a:ext cx="86409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três coisas mais difíceis do mundo são: guardar um segredo, perdoar uma ofensa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aproveitar o tempo.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72487"/>
            <a:ext cx="856895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a Bíblia fala sobre o valor do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Tempo: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90: 10 e 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12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3861048"/>
            <a:ext cx="838893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Os anos de nossa vida chegam a setenta, ou a oitenta para os que têm mais vigor; entretanto, são anos difíceis e cheios de sofrimento, pois a vida passa depressa, e nós voamos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</a:t>
            </a:r>
            <a:r>
              <a:rPr lang="pt-B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90:10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11048"/>
            <a:ext cx="846094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Ensina-nos a contar os nossos dias para que o nosso coração alcance sabedoria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90:12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4221088"/>
            <a:ext cx="8046894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vida passa depressa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D+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Morremos cedo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d+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Desperdiçamos tempo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D+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Aprendemos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D-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48553" y="5395863"/>
            <a:ext cx="804689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sua vida  valer a pena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7554" y="4365104"/>
            <a:ext cx="8046894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Precisamos viver a cada dia de forma que cresçamos com as boas e más  experiências.</a:t>
            </a:r>
          </a:p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Aproveitando o tempo, com sabedoria e 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maturidade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4221088"/>
            <a:ext cx="8046894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Porque  é bom refletirmos sobre a morte quando falamos de gestão  do Tempo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ítulo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/>
          <a:lstStyle/>
          <a:p>
            <a:r>
              <a:rPr lang="pt-BR" altLang="pt-BR" dirty="0" err="1" smtClean="0"/>
              <a:t>Video</a:t>
            </a:r>
            <a:r>
              <a:rPr lang="pt-BR" altLang="pt-BR" dirty="0" smtClean="0"/>
              <a:t> Ana Claudia Quintana</a:t>
            </a:r>
          </a:p>
        </p:txBody>
      </p:sp>
      <p:sp>
        <p:nvSpPr>
          <p:cNvPr id="7577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Tempo x Morte</a:t>
            </a:r>
          </a:p>
        </p:txBody>
      </p:sp>
      <p:pic>
        <p:nvPicPr>
          <p:cNvPr id="2" name="Ana Claudia Quintana Arantes- a morte ensina a viver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19" y="-99392"/>
            <a:ext cx="8568952" cy="100335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Só existem dois dias no ano que nada pode ser feito. Um se chama ontem e o outro se chama amanhã, portanto hoje é o dia certo para amar, acreditar, fazer e principalmente viver.</a:t>
            </a:r>
          </a:p>
          <a:p>
            <a:pPr algn="ctr" eaLnBrk="1" hangingPunct="1">
              <a:defRPr/>
            </a:pPr>
            <a:r>
              <a:rPr lang="pt-B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                                      Dalai Lama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59" y="4841865"/>
            <a:ext cx="79928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forma você está cuidando do presente chamado tempo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388" y="-635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0685" y="4442336"/>
            <a:ext cx="86409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“É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gerenciando você mesmo que é possível se tornar o senhor do seu tempo, e não escravo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dele”. </a:t>
            </a:r>
            <a:endParaRPr lang="pt-BR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Vídeo  a vida em 1 minuto( </a:t>
            </a:r>
          </a:p>
        </p:txBody>
      </p:sp>
      <p:pic>
        <p:nvPicPr>
          <p:cNvPr id="2" name="A vida passa rapido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24644"/>
            <a:ext cx="8592955" cy="644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260648"/>
            <a:ext cx="8892480" cy="10864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são os grandes vilões da falta de tempo hoje em dia?</a:t>
            </a: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1-Procrastinação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2- Excesso de Prioridades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3- Falta de planejamento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4-Desorganização</a:t>
            </a:r>
          </a:p>
          <a:p>
            <a:pPr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9552" y="992917"/>
            <a:ext cx="74888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1-Procrastinação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2- Excesso de Prioridades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3- Falta de planejamento</a:t>
            </a: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4-Desorganização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5- Má utilização das redes sociais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6- Falta de objetivos claros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7-Interrupções constantes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8-Fazer tudo ao mesmo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tempo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</a:t>
            </a: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2492896"/>
            <a:ext cx="889248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20 Dicas Para Você </a:t>
            </a:r>
          </a:p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Aproveitar Melhor O Seu Tempo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451047"/>
            <a:ext cx="86409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Aceite que nem tudo pode ser feito. </a:t>
            </a: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preciso entender que o tempo é limitado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11547</TotalTime>
  <Words>1212</Words>
  <Application>Microsoft Office PowerPoint</Application>
  <PresentationFormat>Apresentação na tela (4:3)</PresentationFormat>
  <Paragraphs>142</Paragraphs>
  <Slides>39</Slides>
  <Notes>37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Vídeo  a vida em 1 minuto(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Faça pausas entre as atividades. Procure descobrir o seu máximo período de atenção e programe pequenos intervalos entre um período e outro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 Ana Claudia Quintana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PE2014-C15-EM RESPOSTA A ESTE AMOR</dc:title>
  <dc:subject>PASTOR DE ESCOLA</dc:subject>
  <dc:creator>Pr. MARCELO AUGUSTO DE CARVALHO</dc:creator>
  <cp:keywords>www.4tons.com</cp:keywords>
  <dc:description>COMERCIO PROIBIDO. USO PESSOAL</dc:description>
  <cp:lastModifiedBy>APV - Marcelo Augusto de Carvalho</cp:lastModifiedBy>
  <cp:revision>175</cp:revision>
  <dcterms:created xsi:type="dcterms:W3CDTF">2009-09-21T13:03:02Z</dcterms:created>
  <dcterms:modified xsi:type="dcterms:W3CDTF">2016-02-02T19:57:34Z</dcterms:modified>
  <cp:category>CAPELAS</cp:category>
</cp:coreProperties>
</file>