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2"/>
  </p:notesMasterIdLst>
  <p:sldIdLst>
    <p:sldId id="256" r:id="rId2"/>
    <p:sldId id="428" r:id="rId3"/>
    <p:sldId id="257" r:id="rId4"/>
    <p:sldId id="429" r:id="rId5"/>
    <p:sldId id="431" r:id="rId6"/>
    <p:sldId id="430" r:id="rId7"/>
    <p:sldId id="258" r:id="rId8"/>
    <p:sldId id="515" r:id="rId9"/>
    <p:sldId id="259" r:id="rId10"/>
    <p:sldId id="260" r:id="rId11"/>
    <p:sldId id="516" r:id="rId12"/>
    <p:sldId id="261" r:id="rId13"/>
    <p:sldId id="262" r:id="rId14"/>
    <p:sldId id="517" r:id="rId15"/>
    <p:sldId id="263" r:id="rId16"/>
    <p:sldId id="468" r:id="rId17"/>
    <p:sldId id="518" r:id="rId18"/>
    <p:sldId id="265" r:id="rId19"/>
    <p:sldId id="266" r:id="rId20"/>
    <p:sldId id="519" r:id="rId21"/>
    <p:sldId id="315" r:id="rId22"/>
    <p:sldId id="368" r:id="rId23"/>
    <p:sldId id="520" r:id="rId24"/>
    <p:sldId id="267" r:id="rId25"/>
    <p:sldId id="270" r:id="rId26"/>
    <p:sldId id="521" r:id="rId27"/>
    <p:sldId id="269" r:id="rId28"/>
    <p:sldId id="471" r:id="rId29"/>
    <p:sldId id="522" r:id="rId30"/>
    <p:sldId id="271" r:id="rId31"/>
    <p:sldId id="272" r:id="rId32"/>
    <p:sldId id="523" r:id="rId33"/>
    <p:sldId id="273" r:id="rId34"/>
    <p:sldId id="274" r:id="rId35"/>
    <p:sldId id="524" r:id="rId36"/>
    <p:sldId id="275" r:id="rId37"/>
    <p:sldId id="276" r:id="rId38"/>
    <p:sldId id="525" r:id="rId39"/>
    <p:sldId id="277" r:id="rId40"/>
    <p:sldId id="278" r:id="rId41"/>
    <p:sldId id="526" r:id="rId42"/>
    <p:sldId id="279" r:id="rId43"/>
    <p:sldId id="500" r:id="rId44"/>
    <p:sldId id="527" r:id="rId45"/>
    <p:sldId id="281" r:id="rId46"/>
    <p:sldId id="282" r:id="rId47"/>
    <p:sldId id="501" r:id="rId48"/>
    <p:sldId id="283" r:id="rId49"/>
    <p:sldId id="395" r:id="rId50"/>
    <p:sldId id="502" r:id="rId51"/>
    <p:sldId id="285" r:id="rId52"/>
    <p:sldId id="286" r:id="rId53"/>
    <p:sldId id="528" r:id="rId54"/>
    <p:sldId id="287" r:id="rId55"/>
    <p:sldId id="288" r:id="rId56"/>
    <p:sldId id="529" r:id="rId57"/>
    <p:sldId id="289" r:id="rId58"/>
    <p:sldId id="290" r:id="rId59"/>
    <p:sldId id="530" r:id="rId60"/>
    <p:sldId id="291" r:id="rId61"/>
    <p:sldId id="292" r:id="rId62"/>
    <p:sldId id="531" r:id="rId63"/>
    <p:sldId id="293" r:id="rId64"/>
    <p:sldId id="294" r:id="rId65"/>
    <p:sldId id="532" r:id="rId66"/>
    <p:sldId id="295" r:id="rId67"/>
    <p:sldId id="296" r:id="rId68"/>
    <p:sldId id="533" r:id="rId69"/>
    <p:sldId id="297" r:id="rId70"/>
    <p:sldId id="298" r:id="rId71"/>
    <p:sldId id="534" r:id="rId72"/>
    <p:sldId id="299" r:id="rId73"/>
    <p:sldId id="300" r:id="rId74"/>
    <p:sldId id="535" r:id="rId75"/>
    <p:sldId id="313" r:id="rId76"/>
    <p:sldId id="314" r:id="rId77"/>
    <p:sldId id="537" r:id="rId78"/>
    <p:sldId id="461" r:id="rId79"/>
    <p:sldId id="462" r:id="rId80"/>
    <p:sldId id="536" r:id="rId8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FF"/>
    <a:srgbClr val="66FF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581" autoAdjust="0"/>
  </p:normalViewPr>
  <p:slideViewPr>
    <p:cSldViewPr>
      <p:cViewPr varScale="1">
        <p:scale>
          <a:sx n="53" d="100"/>
          <a:sy n="53" d="100"/>
        </p:scale>
        <p:origin x="18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6C90ED5-4E3F-4F31-9C4C-A8840561E568}" type="datetimeFigureOut">
              <a:rPr lang="pt-BR"/>
              <a:pPr>
                <a:defRPr/>
              </a:pPr>
              <a:t>01/02/2016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324CFA-A1A1-46CC-A647-38619E3F1AA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1811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r>
              <a:rPr lang="pt-BR" altLang="pt-BR" b="1" smtClean="0"/>
              <a:t>01</a:t>
            </a:r>
          </a:p>
          <a:p>
            <a:pPr algn="r" eaLnBrk="1" hangingPunct="1">
              <a:spcBef>
                <a:spcPct val="0"/>
              </a:spcBef>
            </a:pPr>
            <a:r>
              <a:rPr lang="pt-BR" altLang="pt-BR" b="1" smtClean="0"/>
              <a:t>21/11/2012</a:t>
            </a:r>
          </a:p>
          <a:p>
            <a:pPr algn="r" eaLnBrk="1" hangingPunct="1">
              <a:spcBef>
                <a:spcPct val="0"/>
              </a:spcBef>
            </a:pPr>
            <a:endParaRPr lang="pt-BR" altLang="pt-BR" b="1" smtClean="0"/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1- TODAS AS TURMAS CONTRA SI: do 6 ao 3 do Médio competirão entre si. Assim nunca contarão aos outros as perguntas.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2- CADA TURMA COM 4 PLACAS NA MÃO DO REPRESENTANTE DE CLASSE. Eles lêem a pergunta em silêncio, as opções e juntos decidem pela resposta em 30 segundos.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3- LEVANTAR AS PLACAS AO MESMO TEMPO: isto evita que um copie do outro a resposta.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4- VOCÊ MARCA NO GABARITO A RESPOSTA DE CADA TURMA E GUARDA CONSIGO A PONTUAÇÃO DE CADA DIA. É ACUMULATIVA.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5- DEPOIS DÁ A RESPOSTA CERTA  NO SLIDE SEGUINTE.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altLang="pt-BR" b="1" smtClean="0"/>
              <a:t>6- PRÊMIOS: bombom pra turma que ganhou naquele dia, e uma sorvetada pra quem ganhou no semestre todo.</a:t>
            </a:r>
          </a:p>
        </p:txBody>
      </p:sp>
      <p:sp>
        <p:nvSpPr>
          <p:cNvPr id="51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5E4E4F-9F46-47A7-AF5E-20145DA7D0BD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8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0D2731-2841-40CB-BCAE-C53B3F4AA3DD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9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9BD767-9602-4EA1-A53F-E6C04AA4133F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3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A51B9C-5240-4635-91FF-59C2FF7C00BA}" type="slidenum">
              <a:rPr lang="pt-BR" altLang="pt-BR" smtClean="0"/>
              <a:pPr/>
              <a:t>45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3337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pt-BR" altLang="pt-B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pt-BR" altLang="pt-B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pt-BR" altLang="pt-B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615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CDB0-EA17-451F-AB03-DE632D0848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783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1D1FD-4E6F-4F96-ABC0-8C44C2380B9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761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5834D-F07E-493F-8A50-0DF9427636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997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654C-47BA-4018-91A6-D31C5495665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391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2977A-23EC-406B-8C3F-5C8E3A928E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944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4938-DD69-49F6-95A5-170F411A43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189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AA3A9-78C8-406C-8B70-08E275F7EC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315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3D1B7-E517-4935-B8A0-8995155688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27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08496-2885-4B2E-B788-3B4ED873207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887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E5E1E-F68F-4082-B2BD-A3F710A2E37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405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4D27F-C143-45F7-9DD2-BED5E5DC298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290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pt-BR" altLang="pt-B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FE85F9D3-56B6-425C-83DA-9ED4F4DE01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D:\My eBooks\ID07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663" y="0"/>
            <a:ext cx="11052176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522413"/>
            <a:ext cx="18367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74759" y="1268760"/>
            <a:ext cx="6085319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spcBef>
                <a:spcPts val="0"/>
              </a:spcBef>
              <a:defRPr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Sabe </a:t>
            </a:r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Sabe</a:t>
            </a: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Pastoral Estudantil APV</a:t>
            </a:r>
          </a:p>
          <a:p>
            <a:pPr algn="r" eaLnBrk="1" hangingPunct="1">
              <a:spcBef>
                <a:spcPts val="600"/>
              </a:spcBef>
              <a:defRPr/>
            </a:pPr>
            <a:r>
              <a:rPr lang="pt-BR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20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São Basílio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Santa Efigênia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De Milão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Notre Dame</a:t>
            </a:r>
          </a:p>
        </p:txBody>
      </p:sp>
      <p:pic>
        <p:nvPicPr>
          <p:cNvPr id="1638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São Basílio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Santa Efigênia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De Milão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Notre Dame</a:t>
            </a:r>
          </a:p>
        </p:txBody>
      </p:sp>
      <p:pic>
        <p:nvPicPr>
          <p:cNvPr id="1741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smtClean="0">
                <a:latin typeface="Forte" panose="03060902040502070203" pitchFamily="66" charset="0"/>
              </a:rPr>
              <a:t>3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1038" y="447675"/>
            <a:ext cx="8239125" cy="965200"/>
          </a:xfrm>
        </p:spPr>
        <p:txBody>
          <a:bodyPr/>
          <a:lstStyle/>
          <a:p>
            <a:pPr eaLnBrk="1" hangingPunct="1"/>
            <a:r>
              <a:rPr lang="pt-BR" altLang="pt-BR" sz="4800" b="1" smtClean="0">
                <a:latin typeface="Georgia" panose="02040502050405020303" pitchFamily="18" charset="0"/>
              </a:rPr>
              <a:t> Nome dessa série?</a:t>
            </a:r>
          </a:p>
        </p:txBody>
      </p:sp>
      <p:pic>
        <p:nvPicPr>
          <p:cNvPr id="18436" name="Picture 6" descr="Dexter - Sangue na parede 1600x1200 Papel de Pared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6"/>
          <a:stretch>
            <a:fillRect/>
          </a:stretch>
        </p:blipFill>
        <p:spPr bwMode="auto">
          <a:xfrm>
            <a:off x="781050" y="1773238"/>
            <a:ext cx="8362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Zombie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Dexter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Supernatural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Blood Diamond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endParaRPr lang="pt-BR" altLang="pt-BR" sz="5400" b="1" smtClean="0">
              <a:latin typeface="Calibri" panose="020F0502020204030204" pitchFamily="34" charset="0"/>
            </a:endParaRPr>
          </a:p>
        </p:txBody>
      </p:sp>
      <p:pic>
        <p:nvPicPr>
          <p:cNvPr id="1946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Zombie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solidFill>
                  <a:srgbClr val="FFFFFF"/>
                </a:solidFill>
                <a:latin typeface="Calibri" panose="020F0502020204030204" pitchFamily="34" charset="0"/>
              </a:rPr>
              <a:t>Dexter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Supernatural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Blood Diamond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endParaRPr lang="pt-BR" altLang="pt-BR" sz="5400" b="1" smtClean="0">
              <a:latin typeface="Calibri" panose="020F0502020204030204" pitchFamily="34" charset="0"/>
            </a:endParaRPr>
          </a:p>
        </p:txBody>
      </p:sp>
      <p:pic>
        <p:nvPicPr>
          <p:cNvPr id="2048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smtClean="0">
                <a:latin typeface="Forte" panose="03060902040502070203" pitchFamily="66" charset="0"/>
              </a:rPr>
              <a:t>4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816100"/>
            <a:ext cx="8229600" cy="820738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Nome desse animal?</a:t>
            </a:r>
          </a:p>
        </p:txBody>
      </p:sp>
      <p:pic>
        <p:nvPicPr>
          <p:cNvPr id="21508" name="Picture 6" descr="http://upload.wikimedia.org/wikipedia/commons/2/27/Sucu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4" b="31361"/>
          <a:stretch>
            <a:fillRect/>
          </a:stretch>
        </p:blipFill>
        <p:spPr bwMode="auto">
          <a:xfrm>
            <a:off x="522288" y="3213100"/>
            <a:ext cx="86582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Cobra d’água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Jibóia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Cascavel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Sucuri</a:t>
            </a:r>
          </a:p>
        </p:txBody>
      </p:sp>
      <p:pic>
        <p:nvPicPr>
          <p:cNvPr id="2253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Cobra d’água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Jibóia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Cascavel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Sucuri</a:t>
            </a:r>
          </a:p>
        </p:txBody>
      </p:sp>
      <p:pic>
        <p:nvPicPr>
          <p:cNvPr id="2355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5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49288" y="1628775"/>
            <a:ext cx="8459787" cy="1152525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Que desse Palácio?</a:t>
            </a:r>
          </a:p>
        </p:txBody>
      </p:sp>
      <p:sp>
        <p:nvSpPr>
          <p:cNvPr id="24580" name="AutoShape 6" descr="data:image/jpeg;base64,/9j/4AAQSkZJRgABAQAAAQABAAD/2wCEAAkGBxQTEhUUEhQWFRQUFxUXGBgYFRgXFxgcFxgYFxgYHBgYHiggGhwlGxgYITEhJSkrLi4uFx8zODMsNygtLisBCgoKDg0OGhAQGiwkHCQsLCwsLCwsLCwsLCwsLCwsLCwsLCwsLCwsLCwsLCwsLCwsLCwsLCwsLCwsLCwsLCwsLP/AABEIAMIBAwMBIgACEQEDEQH/xAAcAAABBQEBAQAAAAAAAAAAAAAAAQIDBAUGBwj/xABBEAABAwIDBQUGAwUIAwEBAAABAAIRAyEEEjEFE0FRYQYicYGRMkKhscHwUtHhBxQVI2IkM0NygqKy8WOS0rQW/8QAGQEBAQEBAQEAAAAAAAAAAAAAAAECAwQF/8QAJREBAQACAgICAgEFAAAAAAAAAAECESExEkEDUSJhBBRxgZHh/9oADAMBAAIRAxEAPwD2qnUDhLSCOYMhOlYPYzDVKeEpsrMDHtmREcTfU66rclIiQFCYCnAoFQhCAQiEhQR0nkueDoCI9AVIoKBu8yPa4dAAZ81NKBUkoSSgWUApsoBQSSgJkpQUD5ShMBSygemolJKBUJJQgEJYQgaklSJrggYhBCEBKEQgoPCP2ydl3jEirQZVrVMQSTDS6LGGtAJJhrTw4eSr7L7LY7A7PdicrKZfTk7xg3tDM8iGi9zlpPMgFunC3vpKixFNr2lrwHNcIIIkEHgQg+PMVtB73Fz3uc46lzpJgRx6IXum0tnMw1V9GjsptWmw915Djmzd43FoBJHkkUV3+xO0VDFSKL5c0NLmkEEZgDxF9YkLWXzzsLtJj9njIHDKCCWVIJAItc3ANh3TwC9R7J/tEoYtwp1Bua0aOIyE8mu59CszOdVHbIlRCs2YzCeUiVIth4KUFMQEEiE2VDVxLabS6o4NaCbkxxNkHKYHtU0bQdgxTIu4uIbmL3VN25rhl0YAXhxM8NAF2BXnGzsZRqbSbXzN/lgwNX3a9shpuB3hYRpMSvRKNdrxLHA+H1HBZl23lOjpSSlITYWmBKSUIhAsolIlCBZSgpEQgdKcmpUCpU1KgWUqZKUFA8ISApUDSEhCeiEEaQqSEkIIkhClITSEEaE5CI+WNn7TrAPpZjlcZLS3PJn8JmPJbGFx4qljTRpk6ublAzTwa0NDmu00MFck6oHaGD18ZMnxWnsPaRw+IovqSWNeCbB3QnrbgCNF5x1+EwmLpFmIo0i4DvDI0tcMpI9h2a4E3cNJ6L2fs7tF1fDsqPpvpuIgteIdIsTHUriNjdrMHiKuem6nRrENYW1YyFocCMse8Zt0A8F6M2qDEEGRmEGZHOeV11xk9VT5SgpriACSYAuSdAuf2p2pp0x/Lh/AOJinPTjUPRog81q2TtZLXQV6mVrjIEAmXGGjxPALyLa5rVnF2JrBtMOOUNcTmv7pFzzAYPNWNqbfqVzYlxm0gZWn+mndrT1dmcOSz24NznS8kkkA3vfRpcT1Hdnj7C45574jpjjpZ2P+6nPTLS1oIuQ0tnWSGkuZ4ug9V0bNnVWAOoVsw1Aecw/0vHeHqVXw3Z2nu4bILdI4RyGjfKFobGDKbckwSZlwALj/AJtHHwJXONJaPaatStXpujnGdv8A7NuPMLbwO36NUSHDyIcPUaecKnlVLE7IpPMlgDvxN7rvUXW5nlGbjK6um8OEtII5gynZVxQ2fWYZpVj4PE/72w75qzS2ziqft0845tIf8Dld81ufJ9s3B1mVJCwaXa2npUaWeILP+YA+K0sPtqi/R3wkeokLczlTxq6hRNxlM6Paf9Qn0VLtLiSzCVnUz3gyAQbtzENzDqJnyV2mmmhRYd4ysuTmAIJ1PdmSp4VQiEsIhAiEsIhAoSpEIFSpESgVIklNJQKSmEpCU0lAShNSIj5HqmnH8rM0RcOIv0EGSko54tdoMRMq1tjZDW1nNwrjiKRd3HtaYNsxbBkktkA9fELMw1YeHIjWVyyitNmH4h4zR3TMEEGbxM/qu+7H9v6uFcG4uXsyZGPJLg2SHCXCXRrYD01XmlWs5l5BE259ZHBW8BiXFplremYxM8swIjyXL8seU3p61ie2BxZhjs97AjK0dW0/jmdmI5KOnhHPeN64y45bnzIk+1a+USOgXmrHvgZNAZcAARPA94Njyuu47LbRp1q9J+bLlZl7xAmz4sRIEvECYtpxWZd3l0xz9NZlQMxlPDhsyM0yRAGaBAF/Z94xcQOVjF7NFTG06hJ/lNBaPdl2+JMG09wCdYUW7naTT+Gm7ifwjyP95p5rUfTfvswAyw0Ek8g+wHPvrpNT/TXbdwHsnxXN4XZZpYkEO7lR1QPaJAcTRL+80d03i5E9V0mAHcPiVRFGpvWFzCAC9xIILf7oMF/EHgmPVWzmDb20jQyOGYgmCAW9IMPgHX8TT4q7gsbnpNqR3XBrhAcSQ4Ag5YkG+l4Rj2ggAie8z/m1UMIB/D2z7P7sJjluQmuIm+a2KNVrhLSCOh+HQp8LmexbiWvJeamVwa1zpLgC0Etl0mJ6xyVvZG2HVKr6JaZpkyXRcTAIIjpYtGupUsXbZcwHUKrU2XSNzTbPMCD6hTHGMzZC6HcAbT/ln2vJToM/+Es4OqDwqPj0JhJ/C+VR/wDtPzatFMrE5XRrBjxiyCDA4x2HeG1HF1Fxs4gSxxEQYgQZ1XVArkMFihVGVzdabXGbzmkG0dPirGzsccMRTqEmiTDHm5YT7rjy5H669MMtcVnLF08olNBQurmehMlGZA4lJKbKJQPlEpspEDiU0lISmkoELkwlK5MRDkJqFR8u4ftC7DvBoPLcgyh0AEW6EgiVm16wqvLnvJe6SSQLk8y2PlZXsN2cfUeW0jmhrnkkFgAAEzPifsqjtGiAKR7t2e4AJvMGAL36/Bcf7VrSu/DEmHOFuVzf7Cc/DtEAPaIt3iRfmABp4pxoOMcbe8RP00SsxILWsNIPbw1Dp6O8ePJZ3WUzsDVac0kNB7pL2iZNgCDE+n0SsqOEOc17CDYufLZN9CPlqoqFdjDLHPY+8jLnF+BmJ01HotGq91QOLrU4F47h6zGZhMCxMcFi2+0dFsTtbldmLm1KsZMxhoEgQ4tzAu04E8tZXp+Eq56TXS05gDLfZ8pvC8JwWDNRzGUW1qhzEOpiCRljl7PtausvY9jMNICgIDWQP5lUGqTka8hrGtEgZrmeBsp488OuFrp8CO55qy8WVbDnLSJ5Am+lllbB7RHEOyOpBpyvIeyq2rTdkc1pgwCJzAi3O6snDp7bOIwzX+0NNDoR4EeAVerghuHUWWG73bZvAyZRKnr42mxzWvqMa585WucGl0ROUE3iRpzUw+v5IMPstsx9APbUiXPkEGQRlA+YSYCo12LflIPdcDHAh1LX4rdi/kmboTMCdJi8TpKu+00wKlBjtoOae9NCXNI7pIdSDTyJgkdJKr4M4ltesyk7uUiMrakuDg7MQAdWxlPHyC2/4YBiTiMxzFm7LbRq0z/t+Kg2dh6gxOIc8dx+7yG0ENFSdPEa81bqithe1dPOadZppvacp95s+IuLX00W9QrNeMzHBw5ggj4Lndl4Zv7/AIowJnDmY/pesLZez306Fauyo8Pp7zKAcs5HWBAgG1lOVd1h8KGkkEm0CYsJJgGJiTxU1RgcCHAEEQQdCuSw3aWtSp034ljXNqkBpaYeZbnHd0JjgOS6DBbYpVYAdlcQDkeMrr3Fjr5KbKmweMdhjDyXYc6O1NLx5t68OPM9Ix4IkGQeKwyLKrQc/DmaYL6XGnxb1Z0/p9OS6Y567YuLp5SErPO16e63oMtzMaY1Gd4ZcdCfgVeldnM6UmZIhA6UmZIkhA6U0ohCBpCITk0hENQlyoQfLmzNuV6BzMe0AMfT7zSc2eJMTINgZtpotHDVMPWYP5Ts1OmWwxpe45RLTLrAkyTYxlaB7ULlTSdqeMweY6FaGCcGOY4ZXOYQ4NdenaT3mtgm+XW1uq4XUXyW61RzCWsputmlr3WJERDBpaZHX0zP32nUiKTWuuTMFsXu0SD8V0lbH18TWD6VOm/JGYUqQpuFsoBdnzECOY+So4nCVsxdVY897OW7togy6HEmBxdH6LPCMis5lQgUmhrhJJEtmJHsyQNPFRtwjh70cfaF+vI6LXwuIIfO8YKZu9xY58xwgyS6IvJ+CgxNSmZa55AB7uXjyLmuM9bH04t2ddIk2fWogyS8EC8Bwm1/YjmeRXqXYzDGrmqOFZji0AF+UFwEAGAJ0A9uTZeTtoNGVzIa7+qqW3F5sPnC9B7G9pKVCm/fOJq5AQwCRNzlDxIM2vfVZ4awuq9AxWekAA/Mwj3mjlzBHyWfsvZxpVd62lJLXzliTvHsfeYNoiI49FgUO3LatNu/p7uDIIOYEc9I+M20Xb7OxjKtNr6ZlhAymCJ9R8VJlzqO+8bN+2D2paK4p5TAaXS2owZTLXQe9re1j7y1XsqfuRbQIbWFECmZENeKYDZsdD0VBrZvcCOevotLFYZmRrg0AkaixPdJuRB4K457ayw8f8s/sTi8VUpO/fI3jXQ0gNGZhYxwcclrkngPBSbC7UU8VWq0Gse19AkOmC05X5LEGdRxCu7Pw0NBY8tJ4QC21hY30A4rJ2NRDKzqjRL6hIdPduS2wsfw8+JWtztnV6dHv2lxYHNLxBLZGYA6EjUBSlYRYRjRWeC0brJlyhx9oEkFoJi3PyUuysS92JxAc6acs3fekeyc0CJF+E+iaQ7CYUtxdZ5iKgpEcxlzNM+o9VnYaiRhcW1wIg4ix5ZWu+RWjhz/AGyqJM5KZi8cBbh6JMDUJGIzAOh7xEagU6cAz0sr/wAGXiKYOHwPLe4UerB+SlqbNp1MbD25gcOwwSYs4tkDQG+qsOYw4agXAtDX0C0Dg4WAtw1HJXNxGKY+ReiWZeNqgM/EhQY2HrVKIxbg9xbh3nKw98FuVrvevNzoQLBb7ce2Q1xvu94eWUGCfuVHiNkgiuA4ziAZnQHLlkQq2K2c61p/s9Wi4jmYjreCrwLWKwTXy9hyusSfdMQRmbxiAZsbarfwFfPTa4lpJAkt0njouKYXNph0lrv3WiYPu5Hd8QdCQYPh0XZ4Gk1lNoYA0AaAQOq3h2xl0spZTJSZl1YSSiVFmVDbuP3OHq1JALGOInnFh4k6dUGnmSZlzdDthhnYQ4rOMjWjN0fAOTxkx5Lznaf7Xary9lGkKch7Q4uJc2YyvA0zC/MXCbkR7MKveI5AH1kfQpxevFOyv7Tn0nxjiajcmUPaBvCRJANwDxE6+KTtH+1SrUAZhA6lHtPcA5zhwIGjTa8zxU8obe1Z0LwTD/tWxrG5Tu3kE95zYcZJN8tuMW5IU8oMNvZio97mipmyQwFgvLA3MLuHdaSW8btNlrv7FCmxlRha9x9ttQNEj2gGzJDuBh3mqnaHAYelS3TalU4husZgwEwXkiQL3NhxCbs7b2IpNZTaMzI7pcO9HEACAQuNv7b4aW2aLaRY6kKlOpGVwp1SGEX1NpI8RAOpsuYxOP3gNN4JMgA52uLQJzNlokjvO11JN9VdxWOqvqFlR8sickBpBke6JPlJCofw0GrkaGguEgGDbm6ZIkjUaJ5Tpm1nNIaAS+ALZWuN+EgiR68k54YIc+m8tOj80knXQqHGMax5DdJMyLAgwR6yn0sRTcMuRjDaHZirZe0V6NQZoERJguNvEytrA1SSWvAeDHsgAGLzIF9ND+Syv314PuyBEgaeqlGKc4X1ECSSdDbjbyTLHY2sDXqNbkbkdljMHMZUIg/hc0gRM902+K9r7M4mq7DtNYguAIkADSIEBeVYDZ28pZyG7xwMmxuV6zso/wAgkD8S5zl0xmo4TCdqmOLRu6odoILakyI0OTnz813e1sayjRpmo4NkakGJ3btcsxcjmvL8Bgy3GYcAdw5501DHkcOnMLtf2jtP7ozKJIaSBzMNtZXGOlytdFsPaVKoyKdRry2ZyumAdJ5SsvA+0y0Q+ZvwcVR/Zs2MKHluVz2kkf6iPlC53sK3Ni4v/KbRtNjmaLwD04hSzhZly9GxTv5zDyt6lR7WILmSARHETc5ufguW2vj6379Vp0qhAa+nwa7KN0HmA4ECddOK0O1u0n0qlFrGBxc0m5IuHsbw4d8nyTRLOG1WohrabmS1zixriDeCD4jWOCRmFFE1AJIqmo4mDmzEAEkARB52WdtPam7p0Jpl2YBxyni3KIAOvtTMjRW8Tt9lN7N41wa6nnECSC4ixvqOi1Eqq95GDAJGdhZmmJs4yYHRaVY/2ml1bUbPg4W9R8FVq9p6Bvu3OBPvBvLqTCoVNu0jEUwCCS07w2kzYDotMugO0P5lVhaf5LQ6QbuBaXEAEAAiI1PWEuH2gx7aZBI33eYCLmwcRIkAwefhK5Wvt27qkxYBxAcbGwB6cFTO3vYg2ZOWAO7IgwTcWspwbd2WsqN917XSJEEEEHiNQtLDHuBebUdvtBAhwIDmhwgwHe0JBlug9F0GC7WMADTB4XcWn/dqt4alZy5jrZSSuI2x+0alQqtY6jUymJf7twDYixPTor+B7eYKqWgVcpfpnaWjwnRdPKObp5XAftlxhZg2tDi3eVA0iBDxqWzwPEc4PGF3FTENDS8uAaBmLpEAc55Lwn9p/aduMrNbStTp2JzTnInK6NBAc4f6zPBW3UHJOxDsm7zOyl2fLJyZoyh0G0xAnW0Sq7axvLdfW3VQucdPL5JwGkHiZtoFy0F3rTM2Nvvqmbwjz5ILrwe8NRaUjojSfHx8FQ4Yh32R9UKIHofT9UK+MV1WO2WTSpVWOcamJJc/2WhukgCJAur2K7PHK1grVHFocRcDhoDqJIA1WFg9pFrmy5xa03Bg8pgGANB6LZHaVmacr4jhl/Nc9rwzRsaq+vlqGDrmJDr2E8/+uCho7Hqb19IuDnAAgk2dmJA1kgTK16e3qW8Ly182HDgZ5qnidrsFUVWA5oeBIGpAyz0kKS74OHPilFSCA403FsC4Ja68W0lS49rs0PaGuAAsAPCYWzs59BhZmzHJlMhpku1cfUlO7RVGPIewEBzYFrzJkx4Eei15Dn92ckXyyTrAnoPJWsJseuae9p0nvaCGnKDIJiAQO8ZnUBbVWvSNIU2tdILTJaBYNyxI1vfTit3s1t/93YWmmTLpnMOQAseNlm/JE3PaTs9sx9IAVGik+HDvODrCDmkEDJYjjctXSbM7dYRo3BqQTm75tTuJHe+CxNq7abXpVG7upENJALe8BUYC27hqDccpXnrdkVC/2XNZJ70Bxj3ZAOsdVnG467b8p6esVsA7fUarMpptDiXT+JjmtgcR3gZlbfa6k40GQ3MQDDREmGTAkgTZcpsPaLaDGUm1C+k0avpkVJMm0GA3Sxk9Vt7U7R0ywGl33MuAZaDbLrB5qTLHra+UvtFsPbtDCYdjcQ7du3YBYbvF7yGyqXYiux2KqZDI/lEWMQ5rIMkQVwHaTB53b2m2o5zyc7TmdBN5BgW4XC3OwuHdTxLa1WpumtZRBa73/wCUwOBA0hwXS612ky5dhiKA/iOKIizqP/5wFodpA11TD94SA60idWH8vVZPaTaBe2u7DObnhga4kAG3uniQLLzClg8RmqtLXF5DQCJLSTWpXD9NJvNrzoVJqrctPc9pUA6nR/pB+/8AauQ/aPUqAUTTMTRPAkWqMGgE6OWn2bxVRuEDMTUpmpTL4O8DpblcRJnWbei8/wC0TsSX1C5zqktIYG5nBo3tMhoPgfhyVx1st4VcViXHdMcGkuc4TD2kdyjz/wAy7PB7AqNYHmq4nKLajS1yeS4luzqztyQ1zYJknu5e7TE96PwEr0mvtQbpjKVRoqdwOlhMgABwB0kkG6XXpMWFhcSW0saHn+7pNdMSO6c3nELfpbOpEUSGBwc+HZi/TIHWyubB1XGl7MPvqTiXjE0CwvyxlLgRJbJkAnmu02PiWPogse12RzND/wCNzTY3F41UsahuBoU24lwNFpbvCwNLpAAc4F1x/wCM2/qW3hN0JG6DTvK7Qd233BE24TosGttOnvK1Roc4MqRAY6XF76sZREuE1BcCLFT19sOOIaxlM5N6XPqOLMpa8kw2Xg3nWLeYlolQ9sWsfgnQOFN4DWlphwqMsCARc+q8tZQyNlrjmyOEElp/vDeI4N1nkF6dtfH0qrN01we6aTS0GNK7HFs6SWmF53t/DPpVXZmZA52IDBmzd3LLRM/OD0Vx60xnzWdiSWAmxacoJ4mW5h8z9lZlR5JsOeis46LQ6ZbSLok3FMCPEXHqqRedJhakYK4mOR+KayTYXKCfLmnMj70P69VpTd4bSAU9lfmf1RvNNUOy8+dz9UEV+vxQrTasAAg2SKbNrI2dV5fFK3ZlXkvTP4fSGtMDxn6qPEOoU2k5aUwYbYk8h3QYXP8AP9JqvOv4bV5BS0dnVOIvBi66VnaSpwwbR6//AAtCht2oQJYGk8Mrj+Sc/cTenFs2FU1gnj7xWpR2TUeAabTAGoaTJ8QF0dXadRwI4OBBtGtvxIw+LexoayA0cIB49VjL5cZNW7Z3KxKWwcR+A+Yj5q1T2DiJHdEce80eglabsbUPvekD5KN2IcdXOPmV578mH7PxOobLe3MHFozCBLh+Jrvonfw6P8SmP9X5BQQgeKxc8fpOFwYRg1qN8gT9EraNMf4nD8B585VVrhxSh45qec+l2mZTYC6SYJBHdHIC9+Y6p4yf1fAfmq4ITx4qXPYmDGcA6/8AUP8A5S5BwHx/RRAp2ZS5USCmOXxKUhx9pznWgZnEwBoByA5JmbqlDuqnnetiljcJVMmm5vQOBEeY/JY1b9+YfZB6tAd8Df4Lp83VOD+q1j82WKyuDx2Prz/OFxzY0fRRUNqPbdhynSWgDykfJeh5xx+KgqYOm4QWMM82hdZ/KnuL5OJdt2sRBqOI5E29E3+IuOpB8QF179iUD/hARykfJQu7NYc+6R4Pd9Stf1Px/VXyc/S2s4XB+AXTHEO3ZIBBc3gOJCrf/wAtR4F485+i1KODj3j5rl8nyY3VxS15RimFvdcId1UDTHxXrtfZrHiHta4dWgrMr9ksO7/Dyn+klvyXfH+Zj7ht51Rq3BtYyJAOnQ2Pmmhh4Eea7TE9hWkyyo9viA78iqFXsRVHs1GHxaW/mu0/k/Hfa7jmmMkkGySrRIW1iezGKGjWu/yv1/8AYBUquysQ3Wk8HnGb5Stz5Mb1YbUWuI5oUjg8WLT6EIW9q7w4guNzPPUoY+eKqAjVPYSfJfLvPbguF3WUpeVVBvM/fJKyt1WNC4J+ykzKvvD9wmlxUVbJSOqQoGPSOPX4IJs45ozqsHD7t9lPFSDcqostf+qbvOiha7qgk/fxRU+9H1T6dTqqsjWQguHNNC9vvsJW1eqpggFOa/mppV4VU8VFSz80Cr0OvBTRtfDkbz7hUcx4EpTVPEqaXa+HJ28VEVPVI555qaNtDMlLlR3hTmVT9lPE2u5kucqnvSjfKaptdDylbUlUmV+qdvkRaL0Z1WFZK6qgnzymGFHvUhqhDZxhCjztQojmA/gLJzH/AEVUuAlNa4/ZBXs8UXHVRxRv/H5KsKnOb6ps8vC3r5aqeIusqdSL808Ejj9+apMOs8enxU2eB3vIKWImzkXB/VObV++sKq+oNZA+lvv0Q145+iniLZcJ/RJk4j5n5qswjx+wjekfGVNKsl8N+ynCoRrw9OCotxANvontq3nly08FfGi1m5/KEgt19OCjGlzPWPvohr40v8lNCZrjz+HxStf9xZRl3XjySiI1/NTQmDunn9/dk7Ne6rl4H5T5oZW4cYSxU4xCkbiPH0+CrB1tPgmuF9IU0i+MUPD9U4Vo+ys5te9h98VKX2Cmja9vr6fFLP3oqAq8NR98lK2paNOiaXa2Hp+bzVNsx9/RNLzwKmja7lPCEhlV21ClFY+KG02b7/7RdQfvA4oD/JTQmKa4ps8UA+Kug5tXqEJh8PmhNGnL5jzt8fJPaf8AsfqomuF9fO/jqnB0Eg2jXpGq91i6SyP08EC1wVGCddQZ5JWuMSRZZ0aSmoPrcJwdbhpHzUBInr0nzTdPz8VPFNLFRttfC3RBfcWPlZQbw81JvOv6z4+KllRKHEapBUvF/wA0jAD8/Xgm5ot8ba/fyWdCY1BPGI0hA18bTaOqiDo+Pn+aBV4Hlx0+5iyaNLBgHWTxhIWXv8Z6Ku14iwtx/JOFXWBMiFdKstmbQUOB5x0m3iq4qHQnWfT7upX1OInrP3bRZ0h4nj9OSGk+fhr+SgdWM6T1Sir9/qniJhVP3x/K0qQDlr428FDTf081I15PCJ5lTQfl5x93T2H1+H3Ch3o+gJ+UFG9PDpI/7UsFnMCOBv4cUZwqhqnr5hOzklTQuCpwSCsNLKnN7HyKXxTxFxtX7CUvn7KpExxm/BPFSymhaFQIzDkR1VUvnU/H5J+bqmhLn6kp2+iFAHdSUpM/9aKaE4rIVYsHMegQqM3GtHL7sq2H9gdSJ66IQvb6dUx0cqVQ93z/ACQhTFInpu08T81KNP8ASPkhCmSUp0CWoIcItfh5oQsXuMo8Qbjx/VDT8/yQha9RUztB5fRQVfaaOBhKhZiRMRYqQ/UIQpUNq/T6hIw6+f8AyKEJ6VG7T75hSH229QlQkEr9R4hAKELMQ2jdz54JCfl+aEK3tSBxnXn/AMVMTcjr9AhClKQn6/NSM08kIWaHxfy+gUJcfn8kqFEI32T4j5J1DUeJ+qEKiZ35pH6nyQhRpDUdcpUI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24581" name="Picture 8" descr="https://s3.amazonaws.com/catraca-uploads/wp-content/uploads/2013/07/palcio_bandeiran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9"/>
          <a:stretch>
            <a:fillRect/>
          </a:stretch>
        </p:blipFill>
        <p:spPr bwMode="auto">
          <a:xfrm>
            <a:off x="2339975" y="3275013"/>
            <a:ext cx="6804025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20725" y="1600200"/>
            <a:ext cx="8315325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Versalhes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Das Laranjeiras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Dos Bandeirantes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Das Andorinhas</a:t>
            </a:r>
          </a:p>
        </p:txBody>
      </p:sp>
      <p:pic>
        <p:nvPicPr>
          <p:cNvPr id="2560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:\My eBooks\ID07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663" y="0"/>
            <a:ext cx="11052176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522413"/>
            <a:ext cx="18367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74694" y="1268760"/>
            <a:ext cx="6085384" cy="24929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Sabe </a:t>
            </a:r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Sabe</a:t>
            </a: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</a:p>
          <a:p>
            <a:pPr algn="r" eaLnBrk="1" hangingPunct="1"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Pastoral Estudantil APV</a:t>
            </a:r>
          </a:p>
          <a:p>
            <a:pPr algn="r" eaLnBrk="1" hangingPunct="1">
              <a:defRPr/>
            </a:pP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r" eaLnBrk="1" hangingPunct="1"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Regras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720725" y="1600200"/>
            <a:ext cx="8315325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Versalhes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Das Laranjeiras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solidFill>
                  <a:srgbClr val="FFFFFF"/>
                </a:solidFill>
                <a:latin typeface="Calibri" panose="020F0502020204030204" pitchFamily="34" charset="0"/>
              </a:rPr>
              <a:t>Dos Bandeirantes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5400" b="1" smtClean="0">
                <a:latin typeface="Calibri" panose="020F0502020204030204" pitchFamily="34" charset="0"/>
              </a:rPr>
              <a:t>Das Andorinhas</a:t>
            </a:r>
          </a:p>
        </p:txBody>
      </p:sp>
      <p:pic>
        <p:nvPicPr>
          <p:cNvPr id="2662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6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12788" y="114300"/>
            <a:ext cx="8459787" cy="1435100"/>
          </a:xfrm>
        </p:spPr>
        <p:txBody>
          <a:bodyPr/>
          <a:lstStyle/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Nome desse cachorro (Johny Quest)?</a:t>
            </a:r>
          </a:p>
        </p:txBody>
      </p:sp>
      <p:pic>
        <p:nvPicPr>
          <p:cNvPr id="27652" name="Picture 6" descr="http://4.bp.blogspot.com/-4Dn9tLK3bSQ/U2989BmXUcI/AAAAAAAAh8Q/5Jh2GyXqeNc/s1600/2893701452_cb348a61bf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5600"/>
            <a:ext cx="6977062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4781550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Rabbit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Bandit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Gonza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Malula</a:t>
            </a:r>
          </a:p>
        </p:txBody>
      </p:sp>
      <p:pic>
        <p:nvPicPr>
          <p:cNvPr id="28675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4781550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Rabbit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Bandit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Gonza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Malula</a:t>
            </a:r>
          </a:p>
        </p:txBody>
      </p:sp>
      <p:pic>
        <p:nvPicPr>
          <p:cNvPr id="29699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7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758825" y="1816100"/>
            <a:ext cx="8277225" cy="1108075"/>
          </a:xfrm>
        </p:spPr>
        <p:txBody>
          <a:bodyPr/>
          <a:lstStyle/>
          <a:p>
            <a:pPr eaLnBrk="1" hangingPunct="1"/>
            <a:r>
              <a:rPr lang="pt-BR" altLang="pt-BR" sz="6000" b="1" smtClean="0">
                <a:latin typeface="Georgia" panose="02040502050405020303" pitchFamily="18" charset="0"/>
              </a:rPr>
              <a:t> Nome desse vilão?</a:t>
            </a:r>
          </a:p>
        </p:txBody>
      </p:sp>
      <p:pic>
        <p:nvPicPr>
          <p:cNvPr id="30724" name="Picture 6" descr="dr. ev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551238"/>
            <a:ext cx="571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Dr. Evil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Anton Chigurh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Gollun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Ozymandias</a:t>
            </a:r>
          </a:p>
        </p:txBody>
      </p:sp>
      <p:pic>
        <p:nvPicPr>
          <p:cNvPr id="3174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Dr. Evil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Anton Chigurh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Gollun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Ozymandias</a:t>
            </a:r>
          </a:p>
        </p:txBody>
      </p:sp>
      <p:pic>
        <p:nvPicPr>
          <p:cNvPr id="3277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8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8207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4800" b="1" smtClean="0">
                <a:latin typeface="Georgia" panose="02040502050405020303" pitchFamily="18" charset="0"/>
              </a:rPr>
              <a:t> Nome desse cantor?</a:t>
            </a:r>
          </a:p>
        </p:txBody>
      </p:sp>
      <p:pic>
        <p:nvPicPr>
          <p:cNvPr id="33796" name="Picture 6" descr="http://ais.badische-zeitung.de/piece/02/c1/67/d3/46229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11425"/>
            <a:ext cx="5795962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João Gilberto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João Donato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Nelson Gonçalves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Taiguara</a:t>
            </a:r>
          </a:p>
        </p:txBody>
      </p:sp>
      <p:pic>
        <p:nvPicPr>
          <p:cNvPr id="3482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João Gilberto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João Donato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Nelson Gonçalves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Taiguara</a:t>
            </a:r>
          </a:p>
        </p:txBody>
      </p:sp>
      <p:pic>
        <p:nvPicPr>
          <p:cNvPr id="3584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Regras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557338"/>
            <a:ext cx="8459787" cy="5257800"/>
          </a:xfrm>
        </p:spPr>
        <p:txBody>
          <a:bodyPr/>
          <a:lstStyle/>
          <a:p>
            <a:pPr eaLnBrk="1" hangingPunct="1"/>
            <a:r>
              <a:rPr lang="pt-BR" altLang="pt-BR" sz="3400" b="1" smtClean="0">
                <a:latin typeface="Georgia" panose="02040502050405020303" pitchFamily="18" charset="0"/>
              </a:rPr>
              <a:t> Ler as perguntas em silêncio</a:t>
            </a:r>
          </a:p>
          <a:p>
            <a:pPr eaLnBrk="1" hangingPunct="1"/>
            <a:r>
              <a:rPr lang="pt-BR" altLang="pt-BR" sz="3400" b="1" smtClean="0">
                <a:latin typeface="Georgia" panose="02040502050405020303" pitchFamily="18" charset="0"/>
              </a:rPr>
              <a:t> Pensar e responder em conjunto</a:t>
            </a:r>
          </a:p>
          <a:p>
            <a:pPr eaLnBrk="1" hangingPunct="1"/>
            <a:r>
              <a:rPr lang="pt-BR" altLang="pt-BR" sz="3400" b="1" smtClean="0">
                <a:latin typeface="Georgia" panose="02040502050405020303" pitchFamily="18" charset="0"/>
              </a:rPr>
              <a:t> Levantar as placas todas as turmas no mesmo momento</a:t>
            </a:r>
          </a:p>
          <a:p>
            <a:pPr eaLnBrk="1" hangingPunct="1"/>
            <a:r>
              <a:rPr lang="pt-BR" altLang="pt-BR" sz="3400" b="1" smtClean="0">
                <a:latin typeface="Georgia" panose="02040502050405020303" pitchFamily="18" charset="0"/>
              </a:rPr>
              <a:t> Quem somar mais pontos da semana, brinde!</a:t>
            </a:r>
          </a:p>
          <a:p>
            <a:pPr eaLnBrk="1" hangingPunct="1"/>
            <a:r>
              <a:rPr lang="pt-BR" altLang="pt-BR" sz="3400" b="1" smtClean="0">
                <a:latin typeface="Georgia" panose="02040502050405020303" pitchFamily="18" charset="0"/>
              </a:rPr>
              <a:t> Quem somar mais pontos no semestre...</a:t>
            </a:r>
          </a:p>
          <a:p>
            <a:pPr eaLnBrk="1" hangingPunct="1"/>
            <a:r>
              <a:rPr lang="pt-BR" altLang="pt-BR" sz="3400" b="1" smtClean="0">
                <a:latin typeface="Georgia" panose="02040502050405020303" pitchFamily="18" charset="0"/>
              </a:rPr>
              <a:t> Barulho demais = -1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9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11213" y="277813"/>
            <a:ext cx="7978775" cy="990600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Nome desse ator?</a:t>
            </a:r>
          </a:p>
        </p:txBody>
      </p:sp>
      <p:pic>
        <p:nvPicPr>
          <p:cNvPr id="36868" name="Picture 6" descr="https://image.tmdb.org/t/p/original/kV0wiMw24cgac7BqcppgkmUSGI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720850"/>
            <a:ext cx="9180513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Telly Savalas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Tony Curtis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Robert Pine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Charlton Heston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endParaRPr lang="pt-BR" altLang="pt-BR" sz="6600" b="1" smtClean="0">
              <a:latin typeface="Calibri" panose="020F0502020204030204" pitchFamily="34" charset="0"/>
            </a:endParaRPr>
          </a:p>
        </p:txBody>
      </p:sp>
      <p:pic>
        <p:nvPicPr>
          <p:cNvPr id="3789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Telly Savalas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Tony Curtis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Robert Pine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Charlton Heston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endParaRPr lang="pt-BR" altLang="pt-BR" sz="6600" b="1" smtClean="0">
              <a:latin typeface="Calibri" panose="020F0502020204030204" pitchFamily="34" charset="0"/>
            </a:endParaRPr>
          </a:p>
        </p:txBody>
      </p:sp>
      <p:pic>
        <p:nvPicPr>
          <p:cNvPr id="3891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10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549275"/>
            <a:ext cx="7772400" cy="647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4800" b="1" smtClean="0">
                <a:latin typeface="Georgia" panose="02040502050405020303" pitchFamily="18" charset="0"/>
              </a:rPr>
              <a:t> Nome desse monte?</a:t>
            </a:r>
          </a:p>
        </p:txBody>
      </p:sp>
      <p:pic>
        <p:nvPicPr>
          <p:cNvPr id="39940" name="Picture 6" descr="http://images.summitpost.org/original/598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6948487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Vesúvio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Santa Helena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Aconcágua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Pico Da Neblina</a:t>
            </a:r>
          </a:p>
        </p:txBody>
      </p:sp>
      <p:pic>
        <p:nvPicPr>
          <p:cNvPr id="4096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Vesúvio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Santa Helena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Aconcágua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Pico Da Neblina</a:t>
            </a:r>
          </a:p>
        </p:txBody>
      </p:sp>
      <p:pic>
        <p:nvPicPr>
          <p:cNvPr id="4198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11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422275"/>
            <a:ext cx="7772400" cy="990600"/>
          </a:xfrm>
        </p:spPr>
        <p:txBody>
          <a:bodyPr/>
          <a:lstStyle/>
          <a:p>
            <a:pPr eaLnBrk="1" hangingPunct="1"/>
            <a:r>
              <a:rPr lang="pt-BR" altLang="pt-BR" sz="4800" b="1" smtClean="0">
                <a:latin typeface="Georgia" panose="02040502050405020303" pitchFamily="18" charset="0"/>
              </a:rPr>
              <a:t> Nome desse teatro?</a:t>
            </a:r>
          </a:p>
        </p:txBody>
      </p:sp>
      <p:pic>
        <p:nvPicPr>
          <p:cNvPr id="43012" name="Picture 6" descr="http://wallpaper.ultradownloads.com.br/275376_Papel-de-Parede-Teatro-Amazonas-Manaus-Amazonas_160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7"/>
          <a:stretch>
            <a:fillRect/>
          </a:stretch>
        </p:blipFill>
        <p:spPr bwMode="auto">
          <a:xfrm>
            <a:off x="1812925" y="2457450"/>
            <a:ext cx="73675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Carlos Gomes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Cacilda Becker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Amazonas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Municipal de SP</a:t>
            </a:r>
          </a:p>
        </p:txBody>
      </p:sp>
      <p:pic>
        <p:nvPicPr>
          <p:cNvPr id="4403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Carlos Gomes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Cacilda Becker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Amazonas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Municipal de SP</a:t>
            </a:r>
          </a:p>
        </p:txBody>
      </p:sp>
      <p:pic>
        <p:nvPicPr>
          <p:cNvPr id="4506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12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760413" y="495300"/>
            <a:ext cx="7772400" cy="8461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4800" b="1" smtClean="0">
                <a:latin typeface="Georgia" panose="02040502050405020303" pitchFamily="18" charset="0"/>
              </a:rPr>
              <a:t> Nome dessa cidade?</a:t>
            </a:r>
          </a:p>
        </p:txBody>
      </p:sp>
      <p:pic>
        <p:nvPicPr>
          <p:cNvPr id="46084" name="Picture 6" descr="http://hdwallpapersbase.com/wp-content/uploads/2013/06/Brandenburg_Gate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603375"/>
            <a:ext cx="8407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D:\My eBooks\ID07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663" y="0"/>
            <a:ext cx="11052176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522413"/>
            <a:ext cx="18367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74694" y="1268760"/>
            <a:ext cx="6085384" cy="24929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Sabe </a:t>
            </a:r>
            <a:r>
              <a:rPr lang="pt-BR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Sabe</a:t>
            </a: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</a:p>
          <a:p>
            <a:pPr algn="r" eaLnBrk="1" hangingPunct="1"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Pastoral Estudantil APV</a:t>
            </a:r>
          </a:p>
          <a:p>
            <a:pPr algn="r" eaLnBrk="1" hangingPunct="1">
              <a:defRPr/>
            </a:pP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r" eaLnBrk="1" hangingPunct="1"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Placar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Londres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Paris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Atenas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Berlin</a:t>
            </a:r>
          </a:p>
        </p:txBody>
      </p:sp>
      <p:pic>
        <p:nvPicPr>
          <p:cNvPr id="4710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Londres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Paris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Atenas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Berlin</a:t>
            </a:r>
          </a:p>
        </p:txBody>
      </p:sp>
      <p:pic>
        <p:nvPicPr>
          <p:cNvPr id="4813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13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229600" cy="965200"/>
          </a:xfrm>
        </p:spPr>
        <p:txBody>
          <a:bodyPr/>
          <a:lstStyle/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Nome desse personagem?</a:t>
            </a:r>
          </a:p>
        </p:txBody>
      </p:sp>
      <p:pic>
        <p:nvPicPr>
          <p:cNvPr id="49156" name="Picture 6" descr="http://mewarnai.us/images/261050-benjamin-frank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533650"/>
            <a:ext cx="630078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George Washington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Rousseau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Abraham Lincoln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Benjamin Franklin</a:t>
            </a:r>
          </a:p>
        </p:txBody>
      </p:sp>
      <p:pic>
        <p:nvPicPr>
          <p:cNvPr id="5018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00200"/>
            <a:ext cx="822960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George Washington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Rousseau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00"/>
                </a:solidFill>
                <a:latin typeface="Calibri" panose="020F0502020204030204" pitchFamily="34" charset="0"/>
              </a:rPr>
              <a:t>Abraham Lincoln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Benjamin Franklin</a:t>
            </a:r>
          </a:p>
        </p:txBody>
      </p:sp>
      <p:pic>
        <p:nvPicPr>
          <p:cNvPr id="5120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1" descr="http://media2.allnumis.com/74/50-euro-2002-x-germany-signature-wim-duisenberg_74_932050086c68db255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4491" r="3555" b="6943"/>
          <a:stretch>
            <a:fillRect/>
          </a:stretch>
        </p:blipFill>
        <p:spPr bwMode="auto">
          <a:xfrm>
            <a:off x="1812925" y="3590925"/>
            <a:ext cx="59753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14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600200"/>
            <a:ext cx="8459787" cy="2260600"/>
          </a:xfrm>
        </p:spPr>
        <p:txBody>
          <a:bodyPr/>
          <a:lstStyle/>
          <a:p>
            <a:pPr eaLnBrk="1" hangingPunct="1"/>
            <a:r>
              <a:rPr lang="pt-BR" altLang="pt-BR" sz="4800" b="1" smtClean="0">
                <a:latin typeface="Georgia" panose="02040502050405020303" pitchFamily="18" charset="0"/>
              </a:rPr>
              <a:t> Quantos euros vale essa nota?</a:t>
            </a:r>
          </a:p>
        </p:txBody>
      </p:sp>
      <p:sp>
        <p:nvSpPr>
          <p:cNvPr id="2" name="Retângulo 1"/>
          <p:cNvSpPr/>
          <p:nvPr/>
        </p:nvSpPr>
        <p:spPr>
          <a:xfrm>
            <a:off x="1812925" y="3716338"/>
            <a:ext cx="671513" cy="415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tângulo 8"/>
          <p:cNvSpPr/>
          <p:nvPr/>
        </p:nvSpPr>
        <p:spPr>
          <a:xfrm>
            <a:off x="1812925" y="6092825"/>
            <a:ext cx="1030288" cy="738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6443663" y="6019800"/>
            <a:ext cx="1243012" cy="722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endParaRPr lang="pt-BR" altLang="pt-BR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1</a:t>
            </a:r>
          </a:p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10</a:t>
            </a:r>
          </a:p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50</a:t>
            </a:r>
          </a:p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100</a:t>
            </a:r>
          </a:p>
        </p:txBody>
      </p:sp>
      <p:pic>
        <p:nvPicPr>
          <p:cNvPr id="5427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endParaRPr lang="pt-BR" altLang="pt-BR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1</a:t>
            </a:r>
          </a:p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10</a:t>
            </a:r>
          </a:p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50</a:t>
            </a:r>
          </a:p>
          <a:p>
            <a:pPr marL="914400" indent="-9144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100</a:t>
            </a:r>
          </a:p>
        </p:txBody>
      </p:sp>
      <p:pic>
        <p:nvPicPr>
          <p:cNvPr id="5530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15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121650" cy="965200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Nome desse carro?</a:t>
            </a:r>
          </a:p>
        </p:txBody>
      </p:sp>
      <p:pic>
        <p:nvPicPr>
          <p:cNvPr id="56324" name="Picture 6" descr="http://www.thesamba.com/vw/archives/lit/73ghiasheet/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4" b="21529"/>
          <a:stretch>
            <a:fillRect/>
          </a:stretch>
        </p:blipFill>
        <p:spPr bwMode="auto">
          <a:xfrm>
            <a:off x="681038" y="3357563"/>
            <a:ext cx="84629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Impala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Maverick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Karmann Ghia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Coupé</a:t>
            </a:r>
          </a:p>
        </p:txBody>
      </p:sp>
      <p:pic>
        <p:nvPicPr>
          <p:cNvPr id="5734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Placar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744663"/>
            <a:ext cx="3873500" cy="4997450"/>
          </a:xfrm>
        </p:spPr>
        <p:txBody>
          <a:bodyPr/>
          <a:lstStyle/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6A</a:t>
            </a:r>
          </a:p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6B</a:t>
            </a:r>
          </a:p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7A</a:t>
            </a:r>
          </a:p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7B</a:t>
            </a:r>
          </a:p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8A</a:t>
            </a:r>
          </a:p>
          <a:p>
            <a:pPr eaLnBrk="1" hangingPunct="1"/>
            <a:r>
              <a:rPr lang="pt-BR" altLang="pt-BR" sz="4400" b="1" smtClean="0">
                <a:latin typeface="Georgia" panose="02040502050405020303" pitchFamily="18" charset="0"/>
              </a:rPr>
              <a:t> 8B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875213" y="1744663"/>
            <a:ext cx="38735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pt-BR" sz="4400" b="1" kern="0" dirty="0" smtClean="0">
                <a:latin typeface="Georgia" pitchFamily="18" charset="0"/>
              </a:rPr>
              <a:t> 9A</a:t>
            </a:r>
          </a:p>
          <a:p>
            <a:pPr eaLnBrk="1" hangingPunct="1">
              <a:defRPr/>
            </a:pPr>
            <a:r>
              <a:rPr lang="pt-BR" sz="4400" b="1" kern="0" dirty="0" smtClean="0">
                <a:latin typeface="Georgia" pitchFamily="18" charset="0"/>
              </a:rPr>
              <a:t> 9B</a:t>
            </a:r>
          </a:p>
          <a:p>
            <a:pPr eaLnBrk="1" hangingPunct="1">
              <a:defRPr/>
            </a:pPr>
            <a:r>
              <a:rPr lang="pt-BR" sz="4400" b="1" kern="0" dirty="0" smtClean="0">
                <a:latin typeface="Georgia" pitchFamily="18" charset="0"/>
              </a:rPr>
              <a:t> 1A</a:t>
            </a:r>
          </a:p>
          <a:p>
            <a:pPr eaLnBrk="1" hangingPunct="1">
              <a:defRPr/>
            </a:pPr>
            <a:r>
              <a:rPr lang="pt-BR" sz="4400" b="1" kern="0" dirty="0" smtClean="0">
                <a:latin typeface="Georgia" pitchFamily="18" charset="0"/>
              </a:rPr>
              <a:t> 1B</a:t>
            </a:r>
          </a:p>
          <a:p>
            <a:pPr eaLnBrk="1" hangingPunct="1">
              <a:defRPr/>
            </a:pPr>
            <a:r>
              <a:rPr lang="pt-BR" sz="4400" b="1" kern="0" dirty="0" smtClean="0">
                <a:latin typeface="Georgia" pitchFamily="18" charset="0"/>
              </a:rPr>
              <a:t> 2A</a:t>
            </a:r>
          </a:p>
          <a:p>
            <a:pPr eaLnBrk="1" hangingPunct="1">
              <a:defRPr/>
            </a:pPr>
            <a:r>
              <a:rPr lang="pt-BR" sz="4400" b="1" kern="0" dirty="0" smtClean="0">
                <a:latin typeface="Georgia" pitchFamily="18" charset="0"/>
              </a:rPr>
              <a:t> 3A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Impala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Maverick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Karmann Ghia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00"/>
                </a:solidFill>
                <a:latin typeface="Calibri" panose="020F0502020204030204" pitchFamily="34" charset="0"/>
              </a:rPr>
              <a:t>Coupé</a:t>
            </a:r>
          </a:p>
        </p:txBody>
      </p:sp>
      <p:pic>
        <p:nvPicPr>
          <p:cNvPr id="5837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16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735013" y="160338"/>
            <a:ext cx="8229600" cy="1323975"/>
          </a:xfrm>
        </p:spPr>
        <p:txBody>
          <a:bodyPr/>
          <a:lstStyle/>
          <a:p>
            <a:pPr eaLnBrk="1" hangingPunct="1"/>
            <a:r>
              <a:rPr lang="pt-BR" altLang="pt-BR" sz="4000" b="1" smtClean="0">
                <a:latin typeface="Georgia" panose="02040502050405020303" pitchFamily="18" charset="0"/>
              </a:rPr>
              <a:t> Nome desse instrumento musical?</a:t>
            </a:r>
          </a:p>
        </p:txBody>
      </p:sp>
      <p:pic>
        <p:nvPicPr>
          <p:cNvPr id="59396" name="Picture 6" descr="http://img1.gtsstatic.com/wallpapers/85fcd3af4a16fd319c4408cb2a46720d_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060575"/>
            <a:ext cx="85280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484313"/>
            <a:ext cx="7772400" cy="4530725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Trompa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Trumpet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Trombone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Tuba</a:t>
            </a:r>
          </a:p>
        </p:txBody>
      </p:sp>
      <p:pic>
        <p:nvPicPr>
          <p:cNvPr id="6042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484313"/>
            <a:ext cx="7772400" cy="4530725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Trompa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Trumpet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Trombone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Tuba</a:t>
            </a:r>
          </a:p>
        </p:txBody>
      </p:sp>
      <p:pic>
        <p:nvPicPr>
          <p:cNvPr id="6144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17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88913"/>
            <a:ext cx="7085013" cy="1189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4400" b="1" smtClean="0">
                <a:latin typeface="Georgia" panose="02040502050405020303" pitchFamily="18" charset="0"/>
              </a:rPr>
              <a:t> Em que país está a Fonte de Trevi?</a:t>
            </a:r>
          </a:p>
        </p:txBody>
      </p:sp>
      <p:pic>
        <p:nvPicPr>
          <p:cNvPr id="62468" name="Picture 6" descr="https://c2.staticflickr.com/6/5505/9691442113_64f888b698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r="6693"/>
          <a:stretch>
            <a:fillRect/>
          </a:stretch>
        </p:blipFill>
        <p:spPr bwMode="auto">
          <a:xfrm>
            <a:off x="1187450" y="1939925"/>
            <a:ext cx="74168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Roma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Veneza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Gênova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Lisboa</a:t>
            </a:r>
          </a:p>
        </p:txBody>
      </p:sp>
      <p:pic>
        <p:nvPicPr>
          <p:cNvPr id="6349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Roma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Veneza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Gênova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Lisboa</a:t>
            </a:r>
          </a:p>
        </p:txBody>
      </p:sp>
      <p:pic>
        <p:nvPicPr>
          <p:cNvPr id="6451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18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887538"/>
            <a:ext cx="8388350" cy="2620962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Cidade SEDE da NASA?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865188" y="1671638"/>
            <a:ext cx="7667625" cy="4997450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Washington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Houston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Miami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Austin</a:t>
            </a:r>
          </a:p>
        </p:txBody>
      </p:sp>
      <p:pic>
        <p:nvPicPr>
          <p:cNvPr id="6656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865188" y="1671638"/>
            <a:ext cx="7667625" cy="4997450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Washington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Houston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Miami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Austin</a:t>
            </a:r>
          </a:p>
        </p:txBody>
      </p:sp>
      <p:pic>
        <p:nvPicPr>
          <p:cNvPr id="6758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355600"/>
            <a:ext cx="7273925" cy="892175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Nome dessa país?</a:t>
            </a:r>
          </a:p>
        </p:txBody>
      </p:sp>
      <p:pic>
        <p:nvPicPr>
          <p:cNvPr id="12292" name="Picture 6" descr="http://img4.wikia.nocookie.net/__cb20121018195847/althistory/images/1/1e/Blank_europe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55725"/>
            <a:ext cx="6911975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ta para baixo 3"/>
          <p:cNvSpPr/>
          <p:nvPr/>
        </p:nvSpPr>
        <p:spPr>
          <a:xfrm>
            <a:off x="5508625" y="2852738"/>
            <a:ext cx="484188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19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87538"/>
            <a:ext cx="7772400" cy="4278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6000" b="1" smtClean="0">
                <a:latin typeface="Georgia" panose="02040502050405020303" pitchFamily="18" charset="0"/>
              </a:rPr>
              <a:t> Time inglês de futebol que em seu símbolo há um CANHÃO?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Manchester City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Everton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Liverpool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Arsenal</a:t>
            </a:r>
          </a:p>
        </p:txBody>
      </p:sp>
      <p:pic>
        <p:nvPicPr>
          <p:cNvPr id="6963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Manchester City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Everton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Liverpool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Arsenal</a:t>
            </a:r>
          </a:p>
        </p:txBody>
      </p:sp>
      <p:pic>
        <p:nvPicPr>
          <p:cNvPr id="7066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20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600200"/>
            <a:ext cx="8229600" cy="4060825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Se em São Paulo são 13h, qual é o horário respectivo em Pequin?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23h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24h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22h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21h</a:t>
            </a:r>
          </a:p>
        </p:txBody>
      </p:sp>
      <p:pic>
        <p:nvPicPr>
          <p:cNvPr id="7270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23h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24h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22h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21h</a:t>
            </a:r>
          </a:p>
        </p:txBody>
      </p:sp>
      <p:pic>
        <p:nvPicPr>
          <p:cNvPr id="7373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21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22463"/>
            <a:ext cx="3152775" cy="4530725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Nome desse país?</a:t>
            </a:r>
          </a:p>
        </p:txBody>
      </p:sp>
      <p:pic>
        <p:nvPicPr>
          <p:cNvPr id="74756" name="Picture 5" descr="http://www2.luventicus.org/mapaspt/afri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844675"/>
            <a:ext cx="431958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baixo 1"/>
          <p:cNvSpPr/>
          <p:nvPr/>
        </p:nvSpPr>
        <p:spPr>
          <a:xfrm>
            <a:off x="6732588" y="2997200"/>
            <a:ext cx="431800" cy="1511300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Zaire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Zambia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Botswana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Tanzânia</a:t>
            </a:r>
          </a:p>
        </p:txBody>
      </p:sp>
      <p:pic>
        <p:nvPicPr>
          <p:cNvPr id="7578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Zaire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Zambia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Botswana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Tanzânia</a:t>
            </a:r>
          </a:p>
        </p:txBody>
      </p:sp>
      <p:pic>
        <p:nvPicPr>
          <p:cNvPr id="7680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22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315913" y="2852738"/>
            <a:ext cx="5119687" cy="1728787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Nome desse presidente?</a:t>
            </a:r>
          </a:p>
        </p:txBody>
      </p:sp>
      <p:pic>
        <p:nvPicPr>
          <p:cNvPr id="77828" name="Picture 6" descr="http://www2.planalto.gov.br/acervo/galeria-de-presidentes/manoel-ferraz-de-campos-salles/@@images/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6" r="28568"/>
          <a:stretch>
            <a:fillRect/>
          </a:stretch>
        </p:blipFill>
        <p:spPr bwMode="auto">
          <a:xfrm>
            <a:off x="5795963" y="1628775"/>
            <a:ext cx="338455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Hungria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República Checa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Polônia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Áustria</a:t>
            </a:r>
          </a:p>
        </p:txBody>
      </p:sp>
      <p:pic>
        <p:nvPicPr>
          <p:cNvPr id="13315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600200"/>
            <a:ext cx="8229600" cy="4530725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Epitácio Pessoa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Campos Salles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Prudente de Morais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Afonso Pena</a:t>
            </a:r>
          </a:p>
        </p:txBody>
      </p:sp>
      <p:pic>
        <p:nvPicPr>
          <p:cNvPr id="7885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600200"/>
            <a:ext cx="8229600" cy="4530725"/>
          </a:xfrm>
        </p:spPr>
        <p:txBody>
          <a:bodyPr/>
          <a:lstStyle/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Epitácio Pessoa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Campos Salles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Prudente de Morais</a:t>
            </a:r>
          </a:p>
          <a:p>
            <a:pPr marL="1143000" indent="-11430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Afonso Pena</a:t>
            </a:r>
          </a:p>
        </p:txBody>
      </p:sp>
      <p:pic>
        <p:nvPicPr>
          <p:cNvPr id="7987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23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965200"/>
          </a:xfrm>
        </p:spPr>
        <p:txBody>
          <a:bodyPr/>
          <a:lstStyle/>
          <a:p>
            <a:pPr eaLnBrk="1" hangingPunct="1"/>
            <a:r>
              <a:rPr lang="pt-BR" altLang="pt-BR" sz="4800" b="1" smtClean="0">
                <a:latin typeface="Georgia" panose="02040502050405020303" pitchFamily="18" charset="0"/>
              </a:rPr>
              <a:t> Que empresa é essa?</a:t>
            </a:r>
          </a:p>
        </p:txBody>
      </p:sp>
      <p:pic>
        <p:nvPicPr>
          <p:cNvPr id="80900" name="Picture 6" descr="blo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2713038"/>
            <a:ext cx="71342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12165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Fox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AT&amp;T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Massey-Fergurson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NBC</a:t>
            </a:r>
          </a:p>
        </p:txBody>
      </p:sp>
      <p:pic>
        <p:nvPicPr>
          <p:cNvPr id="81924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121650" cy="4530725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Fox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AT&amp;T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Massey-Fergurson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NBC</a:t>
            </a:r>
          </a:p>
        </p:txBody>
      </p:sp>
      <p:pic>
        <p:nvPicPr>
          <p:cNvPr id="8294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24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2260600"/>
          </a:xfrm>
        </p:spPr>
        <p:txBody>
          <a:bodyPr/>
          <a:lstStyle/>
          <a:p>
            <a:pPr eaLnBrk="1" hangingPunct="1"/>
            <a:r>
              <a:rPr lang="pt-BR" altLang="pt-BR" sz="4800" b="1" smtClean="0">
                <a:latin typeface="Georgia" panose="02040502050405020303" pitchFamily="18" charset="0"/>
              </a:rPr>
              <a:t> Que famoso time de futebol esse símbolo representa?</a:t>
            </a:r>
          </a:p>
        </p:txBody>
      </p:sp>
      <p:pic>
        <p:nvPicPr>
          <p:cNvPr id="83972" name="Picture 6" descr="http://www.ajax-wallpapers.nl/wp-content/gallery/ajax-oktober-2013/ajax-wallpaper-silver-red-g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r="28255" b="13116"/>
          <a:stretch>
            <a:fillRect/>
          </a:stretch>
        </p:blipFill>
        <p:spPr bwMode="auto">
          <a:xfrm>
            <a:off x="5903913" y="3205163"/>
            <a:ext cx="3240087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4781550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Ajax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Bayern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Celtics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Porto</a:t>
            </a:r>
          </a:p>
        </p:txBody>
      </p:sp>
      <p:pic>
        <p:nvPicPr>
          <p:cNvPr id="84996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4781550"/>
          </a:xfrm>
        </p:spPr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Ajax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Bayern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Celtics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Porto</a:t>
            </a:r>
          </a:p>
        </p:txBody>
      </p:sp>
      <p:pic>
        <p:nvPicPr>
          <p:cNvPr id="86020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b="1" smtClean="0">
                <a:latin typeface="Forte" panose="03060902040502070203" pitchFamily="66" charset="0"/>
              </a:rPr>
              <a:t>25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2105025"/>
            <a:ext cx="4953000" cy="3700463"/>
          </a:xfrm>
        </p:spPr>
        <p:txBody>
          <a:bodyPr/>
          <a:lstStyle/>
          <a:p>
            <a:pPr eaLnBrk="1" hangingPunct="1"/>
            <a:r>
              <a:rPr lang="pt-BR" altLang="pt-BR" sz="5400" b="1" smtClean="0">
                <a:latin typeface="Georgia" panose="02040502050405020303" pitchFamily="18" charset="0"/>
              </a:rPr>
              <a:t> Que empresa  esse logo representa?</a:t>
            </a:r>
          </a:p>
        </p:txBody>
      </p:sp>
      <p:pic>
        <p:nvPicPr>
          <p:cNvPr id="87044" name="Picture 6" descr="blog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7" t="3632" b="17271"/>
          <a:stretch>
            <a:fillRect/>
          </a:stretch>
        </p:blipFill>
        <p:spPr bwMode="auto">
          <a:xfrm>
            <a:off x="5745163" y="2349500"/>
            <a:ext cx="29876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916113"/>
            <a:ext cx="8229600" cy="4421187"/>
          </a:xfrm>
        </p:spPr>
        <p:txBody>
          <a:bodyPr/>
          <a:lstStyle/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Spaldim</a:t>
            </a:r>
          </a:p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NBA</a:t>
            </a:r>
          </a:p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PEPSI</a:t>
            </a:r>
          </a:p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Wilson</a:t>
            </a:r>
          </a:p>
        </p:txBody>
      </p:sp>
      <p:pic>
        <p:nvPicPr>
          <p:cNvPr id="88068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Hungria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República Checa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solidFill>
                  <a:srgbClr val="FFFFFF"/>
                </a:solidFill>
                <a:latin typeface="Calibri" panose="020F0502020204030204" pitchFamily="34" charset="0"/>
              </a:rPr>
              <a:t>Polônia</a:t>
            </a:r>
          </a:p>
          <a:p>
            <a:pPr marL="1371600" indent="-1371600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600" b="1" smtClean="0">
                <a:latin typeface="Calibri" panose="020F0502020204030204" pitchFamily="34" charset="0"/>
              </a:rPr>
              <a:t>Áustria</a:t>
            </a:r>
          </a:p>
        </p:txBody>
      </p:sp>
      <p:pic>
        <p:nvPicPr>
          <p:cNvPr id="14339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916113"/>
            <a:ext cx="8229600" cy="4421187"/>
          </a:xfrm>
        </p:spPr>
        <p:txBody>
          <a:bodyPr/>
          <a:lstStyle/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Spaldim</a:t>
            </a:r>
          </a:p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NBA</a:t>
            </a:r>
          </a:p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solidFill>
                  <a:srgbClr val="FFFFFF"/>
                </a:solidFill>
                <a:latin typeface="Calibri" panose="020F0502020204030204" pitchFamily="34" charset="0"/>
              </a:rPr>
              <a:t>PEPSI</a:t>
            </a:r>
          </a:p>
          <a:p>
            <a:pPr marL="719138" indent="-719138" eaLnBrk="1" hangingPunct="1">
              <a:buFont typeface="Times New Roman" panose="02020603050405020304" pitchFamily="18" charset="0"/>
              <a:buAutoNum type="alphaUcPeriod"/>
            </a:pPr>
            <a:r>
              <a:rPr lang="pt-BR" altLang="pt-BR" sz="6000" b="1" smtClean="0">
                <a:latin typeface="Calibri" panose="020F0502020204030204" pitchFamily="34" charset="0"/>
              </a:rPr>
              <a:t>Wilson</a:t>
            </a:r>
          </a:p>
        </p:txBody>
      </p:sp>
      <p:pic>
        <p:nvPicPr>
          <p:cNvPr id="89092" name="Picture 5" descr="http://www.metodosupera.com.br/wp-content/themes/supera_supera1.4/img/superin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8913"/>
            <a:ext cx="15128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pt-BR" altLang="pt-BR" smtClean="0">
                <a:latin typeface="Forte" panose="03060902040502070203" pitchFamily="66" charset="0"/>
              </a:rPr>
              <a:t>2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00200"/>
            <a:ext cx="3513138" cy="4530725"/>
          </a:xfrm>
        </p:spPr>
        <p:txBody>
          <a:bodyPr/>
          <a:lstStyle/>
          <a:p>
            <a:pPr eaLnBrk="1" hangingPunct="1"/>
            <a:r>
              <a:rPr lang="pt-BR" altLang="pt-BR" sz="4800" b="1" smtClean="0">
                <a:latin typeface="Georgia" panose="02040502050405020303" pitchFamily="18" charset="0"/>
              </a:rPr>
              <a:t> Nome dessa catedral?</a:t>
            </a:r>
          </a:p>
        </p:txBody>
      </p:sp>
      <p:sp>
        <p:nvSpPr>
          <p:cNvPr id="15364" name="AutoShape 6" descr="Paris Notre dame wallpap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15365" name="Picture 8" descr="http://static.hdw.eweb4.com/media/wallpapers_dl/1/119/1187804-notre-dame-de-pa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7"/>
          <a:stretch>
            <a:fillRect/>
          </a:stretch>
        </p:blipFill>
        <p:spPr bwMode="auto">
          <a:xfrm>
            <a:off x="4716463" y="1768475"/>
            <a:ext cx="442595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adas">
  <a:themeElements>
    <a:clrScheme name="Camadas 11">
      <a:dk1>
        <a:srgbClr val="000000"/>
      </a:dk1>
      <a:lt1>
        <a:srgbClr val="DFDA00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ECEAAA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amad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mada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1">
        <a:dk1>
          <a:srgbClr val="000000"/>
        </a:dk1>
        <a:lt1>
          <a:srgbClr val="DFDA00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ECEAAA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2">
        <a:dk1>
          <a:srgbClr val="000000"/>
        </a:dk1>
        <a:lt1>
          <a:srgbClr val="EE9AC4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5CAD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3">
        <a:dk1>
          <a:srgbClr val="330033"/>
        </a:dk1>
        <a:lt1>
          <a:srgbClr val="FFFFFF"/>
        </a:lt1>
        <a:dk2>
          <a:srgbClr val="EE9AC4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5CADE"/>
        </a:accent3>
        <a:accent4>
          <a:srgbClr val="DADADA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796</TotalTime>
  <Words>699</Words>
  <Application>Microsoft Office PowerPoint</Application>
  <PresentationFormat>Apresentação na tela (4:3)</PresentationFormat>
  <Paragraphs>297</Paragraphs>
  <Slides>80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7" baseType="lpstr">
      <vt:lpstr>Arial</vt:lpstr>
      <vt:lpstr>Times New Roman</vt:lpstr>
      <vt:lpstr>Wingdings</vt:lpstr>
      <vt:lpstr>Calibri</vt:lpstr>
      <vt:lpstr>Forte</vt:lpstr>
      <vt:lpstr>Georgia</vt:lpstr>
      <vt:lpstr>Camadas</vt:lpstr>
      <vt:lpstr>Apresentação do PowerPoint</vt:lpstr>
      <vt:lpstr>Apresentação do PowerPoint</vt:lpstr>
      <vt:lpstr>Regras</vt:lpstr>
      <vt:lpstr>Apresentação do PowerPoint</vt:lpstr>
      <vt:lpstr>Placar</vt:lpstr>
      <vt:lpstr>1</vt:lpstr>
      <vt:lpstr>Apresentação do PowerPoint</vt:lpstr>
      <vt:lpstr>Apresentação do PowerPoint</vt:lpstr>
      <vt:lpstr>2</vt:lpstr>
      <vt:lpstr>Apresentação do PowerPoint</vt:lpstr>
      <vt:lpstr>Apresentação do PowerPoint</vt:lpstr>
      <vt:lpstr>3</vt:lpstr>
      <vt:lpstr>Apresentação do PowerPoint</vt:lpstr>
      <vt:lpstr>Apresentação do PowerPoint</vt:lpstr>
      <vt:lpstr>4</vt:lpstr>
      <vt:lpstr>Apresentação do PowerPoint</vt:lpstr>
      <vt:lpstr>Apresentação do PowerPoint</vt:lpstr>
      <vt:lpstr>5</vt:lpstr>
      <vt:lpstr>Apresentação do PowerPoint</vt:lpstr>
      <vt:lpstr>Apresentação do PowerPoint</vt:lpstr>
      <vt:lpstr>6</vt:lpstr>
      <vt:lpstr>Apresentação do PowerPoint</vt:lpstr>
      <vt:lpstr>Apresentação do PowerPoint</vt:lpstr>
      <vt:lpstr>7</vt:lpstr>
      <vt:lpstr>Apresentação do PowerPoint</vt:lpstr>
      <vt:lpstr>Apresentação do PowerPoint</vt:lpstr>
      <vt:lpstr>8</vt:lpstr>
      <vt:lpstr>Apresentação do PowerPoint</vt:lpstr>
      <vt:lpstr>Apresentação do PowerPoint</vt:lpstr>
      <vt:lpstr>9</vt:lpstr>
      <vt:lpstr>Apresentação do PowerPoint</vt:lpstr>
      <vt:lpstr>Apresentação do PowerPoint</vt:lpstr>
      <vt:lpstr>10</vt:lpstr>
      <vt:lpstr>Apresentação do PowerPoint</vt:lpstr>
      <vt:lpstr>Apresentação do PowerPoint</vt:lpstr>
      <vt:lpstr>11</vt:lpstr>
      <vt:lpstr>Apresentação do PowerPoint</vt:lpstr>
      <vt:lpstr>Apresentação do PowerPoint</vt:lpstr>
      <vt:lpstr>12</vt:lpstr>
      <vt:lpstr>Apresentação do PowerPoint</vt:lpstr>
      <vt:lpstr>Apresentação do PowerPoint</vt:lpstr>
      <vt:lpstr>13</vt:lpstr>
      <vt:lpstr>Apresentação do PowerPoint</vt:lpstr>
      <vt:lpstr>Apresentação do PowerPoint</vt:lpstr>
      <vt:lpstr>14</vt:lpstr>
      <vt:lpstr>Apresentação do PowerPoint</vt:lpstr>
      <vt:lpstr>Apresentação do PowerPoint</vt:lpstr>
      <vt:lpstr>15</vt:lpstr>
      <vt:lpstr>Apresentação do PowerPoint</vt:lpstr>
      <vt:lpstr>Apresentação do PowerPoint</vt:lpstr>
      <vt:lpstr>16</vt:lpstr>
      <vt:lpstr>Apresentação do PowerPoint</vt:lpstr>
      <vt:lpstr>Apresentação do PowerPoint</vt:lpstr>
      <vt:lpstr>17</vt:lpstr>
      <vt:lpstr>Apresentação do PowerPoint</vt:lpstr>
      <vt:lpstr>Apresentação do PowerPoint</vt:lpstr>
      <vt:lpstr>18</vt:lpstr>
      <vt:lpstr>Apresentação do PowerPoint</vt:lpstr>
      <vt:lpstr>Apresentação do PowerPoint</vt:lpstr>
      <vt:lpstr>19</vt:lpstr>
      <vt:lpstr>Apresentação do PowerPoint</vt:lpstr>
      <vt:lpstr>Apresentação do PowerPoint</vt:lpstr>
      <vt:lpstr>20</vt:lpstr>
      <vt:lpstr>Apresentação do PowerPoint</vt:lpstr>
      <vt:lpstr>Apresentação do PowerPoint</vt:lpstr>
      <vt:lpstr>21</vt:lpstr>
      <vt:lpstr>Apresentação do PowerPoint</vt:lpstr>
      <vt:lpstr>Apresentação do PowerPoint</vt:lpstr>
      <vt:lpstr>22</vt:lpstr>
      <vt:lpstr>Apresentação do PowerPoint</vt:lpstr>
      <vt:lpstr>Apresentação do PowerPoint</vt:lpstr>
      <vt:lpstr>23</vt:lpstr>
      <vt:lpstr>Apresentação do PowerPoint</vt:lpstr>
      <vt:lpstr>Apresentação do PowerPoint</vt:lpstr>
      <vt:lpstr>24</vt:lpstr>
      <vt:lpstr>Apresentação do PowerPoint</vt:lpstr>
      <vt:lpstr>Apresentação do PowerPoint</vt:lpstr>
      <vt:lpstr>25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Quem Sabe Sabe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177</cp:revision>
  <dcterms:created xsi:type="dcterms:W3CDTF">2008-11-05T18:17:49Z</dcterms:created>
  <dcterms:modified xsi:type="dcterms:W3CDTF">2016-02-01T18:39:17Z</dcterms:modified>
  <cp:category>PASTORAL ESTUDANTIL APV; CAPELAS 2013</cp:category>
</cp:coreProperties>
</file>